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9" r:id="rId9"/>
    <p:sldId id="270" r:id="rId10"/>
    <p:sldId id="271" r:id="rId11"/>
    <p:sldId id="272" r:id="rId12"/>
    <p:sldId id="307" r:id="rId13"/>
    <p:sldId id="306" r:id="rId14"/>
    <p:sldId id="299" r:id="rId15"/>
    <p:sldId id="303" r:id="rId16"/>
    <p:sldId id="300" r:id="rId17"/>
    <p:sldId id="308" r:id="rId18"/>
    <p:sldId id="301" r:id="rId19"/>
    <p:sldId id="302" r:id="rId20"/>
    <p:sldId id="280" r:id="rId21"/>
    <p:sldId id="278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FFCD8C"/>
    <a:srgbClr val="92D050"/>
    <a:srgbClr val="76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7CE849-794C-45D5-BB0B-582ACD65B085}">
  <a:tblStyle styleId="{5B7CE849-794C-45D5-BB0B-582ACD65B0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8a6ee8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8a6ee8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65abef0139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65abef0139_0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6b4974444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6b4974444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6b4974444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6b4974444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16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65abef0139_0_15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65abef0139_0_15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06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65abef0139_0_15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65abef0139_0_15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86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65abef0139_0_15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65abef0139_0_15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85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65abef0139_0_15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65abef0139_0_15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979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65abef0139_0_15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65abef0139_0_15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566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65abef0139_0_15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65abef0139_0_15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625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65abef0139_0_15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65abef0139_0_15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31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8a6ee8a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8a6ee8a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7098bb5640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7098bb5640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65abef0139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65abef0139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8a6ee8a1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08a6ee8a1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8a6ee8a1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8a6ee8a1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08a6ee8a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08a6ee8a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5abef0139_0_14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5abef0139_0_14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65abef013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65abef013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65abef0139_0_1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65abef0139_0_1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6b4974444a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6b4974444a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39150"/>
            <a:ext cx="4404000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rgbClr val="F3F3F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585075"/>
            <a:ext cx="3384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4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634135" y="1434600"/>
            <a:ext cx="3532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71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 hasCustomPrompt="1"/>
          </p:nvPr>
        </p:nvSpPr>
        <p:spPr>
          <a:xfrm>
            <a:off x="311700" y="2062500"/>
            <a:ext cx="85206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311700" y="3255700"/>
            <a:ext cx="85206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79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6006000" y="2320225"/>
            <a:ext cx="20061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2"/>
          </p:nvPr>
        </p:nvSpPr>
        <p:spPr>
          <a:xfrm>
            <a:off x="6006000" y="3478616"/>
            <a:ext cx="20061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title" hasCustomPrompt="1"/>
          </p:nvPr>
        </p:nvSpPr>
        <p:spPr>
          <a:xfrm>
            <a:off x="6006000" y="1954025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3" hasCustomPrompt="1"/>
          </p:nvPr>
        </p:nvSpPr>
        <p:spPr>
          <a:xfrm>
            <a:off x="6006000" y="3100474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 idx="4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90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ctrTitle"/>
          </p:nvPr>
        </p:nvSpPr>
        <p:spPr>
          <a:xfrm>
            <a:off x="2562175" y="725400"/>
            <a:ext cx="4020000" cy="14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2561975" y="2225200"/>
            <a:ext cx="402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solidFill>
            <a:srgbClr val="FFFFFF">
              <a:alpha val="4509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300">
                <a:solidFill>
                  <a:srgbClr val="F3F3F3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20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2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2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2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20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20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200"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31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1511713" y="1452625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1"/>
          </p:nvPr>
        </p:nvSpPr>
        <p:spPr>
          <a:xfrm>
            <a:off x="1511712" y="1779575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title" idx="2"/>
          </p:nvPr>
        </p:nvSpPr>
        <p:spPr>
          <a:xfrm>
            <a:off x="4845487" y="1455263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ubTitle" idx="3"/>
          </p:nvPr>
        </p:nvSpPr>
        <p:spPr>
          <a:xfrm>
            <a:off x="4845487" y="1782238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title" idx="4"/>
          </p:nvPr>
        </p:nvSpPr>
        <p:spPr>
          <a:xfrm>
            <a:off x="2768313" y="2877450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ubTitle" idx="5"/>
          </p:nvPr>
        </p:nvSpPr>
        <p:spPr>
          <a:xfrm>
            <a:off x="2768312" y="3204400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 idx="6"/>
          </p:nvPr>
        </p:nvSpPr>
        <p:spPr>
          <a:xfrm>
            <a:off x="6100575" y="2878082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7"/>
          </p:nvPr>
        </p:nvSpPr>
        <p:spPr>
          <a:xfrm>
            <a:off x="6100575" y="3205057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8" hasCustomPrompt="1"/>
          </p:nvPr>
        </p:nvSpPr>
        <p:spPr>
          <a:xfrm>
            <a:off x="1959337" y="316430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9" hasCustomPrompt="1"/>
          </p:nvPr>
        </p:nvSpPr>
        <p:spPr>
          <a:xfrm>
            <a:off x="704337" y="173035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13" hasCustomPrompt="1"/>
          </p:nvPr>
        </p:nvSpPr>
        <p:spPr>
          <a:xfrm>
            <a:off x="5304000" y="3183632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14" hasCustomPrompt="1"/>
          </p:nvPr>
        </p:nvSpPr>
        <p:spPr>
          <a:xfrm>
            <a:off x="4048912" y="1719213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6457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2487163" y="1434600"/>
            <a:ext cx="3367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530228" y="1434600"/>
            <a:ext cx="19671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56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720100" y="1706850"/>
            <a:ext cx="2759700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81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522825" y="971850"/>
            <a:ext cx="37878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ubTitle" idx="1"/>
          </p:nvPr>
        </p:nvSpPr>
        <p:spPr>
          <a:xfrm>
            <a:off x="4799950" y="1954200"/>
            <a:ext cx="194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title" idx="2" hasCustomPrompt="1"/>
          </p:nvPr>
        </p:nvSpPr>
        <p:spPr>
          <a:xfrm>
            <a:off x="4849170" y="1001125"/>
            <a:ext cx="2026800" cy="18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2990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47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1">
  <p:cSld name="Solo títul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85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422250" y="1418700"/>
            <a:ext cx="4299600" cy="23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86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4.jp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ctrTitle"/>
          </p:nvPr>
        </p:nvSpPr>
        <p:spPr>
          <a:xfrm>
            <a:off x="720000" y="1139150"/>
            <a:ext cx="3706226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Rajdhani"/>
                <a:ea typeface="Rajdhani"/>
                <a:cs typeface="Rajdhani"/>
                <a:sym typeface="Rajdhani"/>
              </a:rPr>
              <a:t>Global</a:t>
            </a:r>
            <a:br>
              <a:rPr lang="en-US" sz="5400" dirty="0">
                <a:latin typeface="Rajdhani"/>
                <a:ea typeface="Rajdhani"/>
                <a:cs typeface="Rajdhani"/>
                <a:sym typeface="Rajdhani"/>
              </a:rPr>
            </a:br>
            <a:r>
              <a:rPr lang="en-US" sz="5400" dirty="0">
                <a:latin typeface="Rajdhani"/>
                <a:ea typeface="Rajdhani"/>
                <a:cs typeface="Rajdhani"/>
                <a:sym typeface="Rajdhani"/>
              </a:rPr>
              <a:t>Leaders</a:t>
            </a:r>
            <a:br>
              <a:rPr lang="en-US" sz="5400" dirty="0">
                <a:latin typeface="Rajdhani"/>
                <a:ea typeface="Rajdhani"/>
                <a:cs typeface="Rajdhani"/>
                <a:sym typeface="Rajdhani"/>
              </a:rPr>
            </a:br>
            <a:r>
              <a:rPr lang="en-US" sz="5400" dirty="0">
                <a:latin typeface="Rajdhani"/>
                <a:ea typeface="Rajdhani"/>
                <a:cs typeface="Rajdhani"/>
                <a:sym typeface="Rajdhani"/>
              </a:rPr>
              <a:t>Network</a:t>
            </a:r>
            <a:endParaRPr sz="5400" dirty="0"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3" name="Google Shape;103;p2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Kratka verzija pre</a:t>
            </a:r>
            <a:r>
              <a:rPr lang="sr-Latn-RS" dirty="0"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zentacije..</a:t>
            </a:r>
            <a:endParaRPr dirty="0"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pic>
        <p:nvPicPr>
          <p:cNvPr id="3" name="Picture 2" descr="A picture containing invertebrate, worm&#10;&#10;Description automatically generated">
            <a:extLst>
              <a:ext uri="{FF2B5EF4-FFF2-40B4-BE49-F238E27FC236}">
                <a16:creationId xmlns:a16="http://schemas.microsoft.com/office/drawing/2014/main" id="{DA3ABE0D-502C-48EE-A015-82E99BEE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096" y="0"/>
            <a:ext cx="7261658" cy="52122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100.000,00 USDT</a:t>
            </a:r>
            <a:endParaRPr dirty="0"/>
          </a:p>
        </p:txBody>
      </p:sp>
      <p:sp>
        <p:nvSpPr>
          <p:cNvPr id="760" name="Google Shape;760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dirty="0"/>
              <a:t>Je već rezervisano za početak.</a:t>
            </a:r>
            <a:endParaRPr dirty="0"/>
          </a:p>
        </p:txBody>
      </p:sp>
      <p:grpSp>
        <p:nvGrpSpPr>
          <p:cNvPr id="761" name="Google Shape;761;p39"/>
          <p:cNvGrpSpPr/>
          <p:nvPr/>
        </p:nvGrpSpPr>
        <p:grpSpPr>
          <a:xfrm>
            <a:off x="4324300" y="1372400"/>
            <a:ext cx="495400" cy="473150"/>
            <a:chOff x="4324300" y="1536075"/>
            <a:chExt cx="495400" cy="473150"/>
          </a:xfrm>
        </p:grpSpPr>
        <p:cxnSp>
          <p:nvCxnSpPr>
            <p:cNvPr id="762" name="Google Shape;762;p39"/>
            <p:cNvCxnSpPr>
              <a:stCxn id="763" idx="2"/>
              <a:endCxn id="764" idx="5"/>
            </p:cNvCxnSpPr>
            <p:nvPr/>
          </p:nvCxnSpPr>
          <p:spPr>
            <a:xfrm rot="10800000">
              <a:off x="4391000" y="1747325"/>
              <a:ext cx="272700" cy="2229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4" name="Google Shape;764;p39"/>
            <p:cNvSpPr/>
            <p:nvPr/>
          </p:nvSpPr>
          <p:spPr>
            <a:xfrm>
              <a:off x="4324300" y="168077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4741700" y="153607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4663700" y="193122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6" name="Google Shape;766;p39"/>
            <p:cNvCxnSpPr>
              <a:stCxn id="764" idx="7"/>
              <a:endCxn id="765" idx="2"/>
            </p:cNvCxnSpPr>
            <p:nvPr/>
          </p:nvCxnSpPr>
          <p:spPr>
            <a:xfrm rot="10800000" flipH="1">
              <a:off x="4390877" y="1575198"/>
              <a:ext cx="350700" cy="1170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9"/>
            <p:cNvCxnSpPr>
              <a:stCxn id="763" idx="7"/>
              <a:endCxn id="765" idx="4"/>
            </p:cNvCxnSpPr>
            <p:nvPr/>
          </p:nvCxnSpPr>
          <p:spPr>
            <a:xfrm rot="10800000" flipH="1">
              <a:off x="4730277" y="1614148"/>
              <a:ext cx="50400" cy="3285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0"/>
          <p:cNvSpPr txBox="1">
            <a:spLocks noGrp="1"/>
          </p:cNvSpPr>
          <p:nvPr>
            <p:ph type="title"/>
          </p:nvPr>
        </p:nvSpPr>
        <p:spPr>
          <a:xfrm>
            <a:off x="6005999" y="1954024"/>
            <a:ext cx="2532255" cy="1443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NE POSTOJE GRANICE!</a:t>
            </a:r>
            <a:endParaRPr dirty="0"/>
          </a:p>
        </p:txBody>
      </p:sp>
      <p:grpSp>
        <p:nvGrpSpPr>
          <p:cNvPr id="777" name="Google Shape;777;p40"/>
          <p:cNvGrpSpPr/>
          <p:nvPr/>
        </p:nvGrpSpPr>
        <p:grpSpPr>
          <a:xfrm>
            <a:off x="1105151" y="1594022"/>
            <a:ext cx="4706137" cy="2793970"/>
            <a:chOff x="1041903" y="1936461"/>
            <a:chExt cx="3784285" cy="2246679"/>
          </a:xfrm>
        </p:grpSpPr>
        <p:sp>
          <p:nvSpPr>
            <p:cNvPr id="778" name="Google Shape;778;p40"/>
            <p:cNvSpPr/>
            <p:nvPr/>
          </p:nvSpPr>
          <p:spPr>
            <a:xfrm>
              <a:off x="3948774" y="3433924"/>
              <a:ext cx="188935" cy="13"/>
            </a:xfrm>
            <a:custGeom>
              <a:avLst/>
              <a:gdLst/>
              <a:ahLst/>
              <a:cxnLst/>
              <a:rect l="l" t="t" r="r" b="b"/>
              <a:pathLst>
                <a:path w="14227" h="1" fill="none" extrusionOk="0">
                  <a:moveTo>
                    <a:pt x="1" y="0"/>
                  </a:moveTo>
                  <a:lnTo>
                    <a:pt x="14227" y="0"/>
                  </a:lnTo>
                </a:path>
              </a:pathLst>
            </a:custGeom>
            <a:solidFill>
              <a:srgbClr val="F3F3F3"/>
            </a:solidFill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40"/>
            <p:cNvGrpSpPr/>
            <p:nvPr/>
          </p:nvGrpSpPr>
          <p:grpSpPr>
            <a:xfrm>
              <a:off x="4088698" y="3407857"/>
              <a:ext cx="63780" cy="54671"/>
              <a:chOff x="5402331" y="3937355"/>
              <a:chExt cx="37776" cy="32380"/>
            </a:xfrm>
          </p:grpSpPr>
          <p:sp>
            <p:nvSpPr>
              <p:cNvPr id="780" name="Google Shape;780;p40"/>
              <p:cNvSpPr/>
              <p:nvPr/>
            </p:nvSpPr>
            <p:spPr>
              <a:xfrm>
                <a:off x="5402331" y="3937355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1"/>
                    </a:moveTo>
                    <a:cubicBezTo>
                      <a:pt x="2231" y="1"/>
                      <a:pt x="1714" y="189"/>
                      <a:pt x="1294" y="609"/>
                    </a:cubicBezTo>
                    <a:cubicBezTo>
                      <a:pt x="0" y="1903"/>
                      <a:pt x="919" y="4117"/>
                      <a:pt x="2746" y="4117"/>
                    </a:cubicBezTo>
                    <a:cubicBezTo>
                      <a:pt x="3883" y="4117"/>
                      <a:pt x="4802" y="3185"/>
                      <a:pt x="4802" y="2060"/>
                    </a:cubicBezTo>
                    <a:cubicBezTo>
                      <a:pt x="4802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5415174" y="3946990"/>
                <a:ext cx="15321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661" extrusionOk="0">
                    <a:moveTo>
                      <a:pt x="1113" y="1"/>
                    </a:moveTo>
                    <a:cubicBezTo>
                      <a:pt x="375" y="1"/>
                      <a:pt x="0" y="896"/>
                      <a:pt x="532" y="1416"/>
                    </a:cubicBezTo>
                    <a:cubicBezTo>
                      <a:pt x="701" y="1585"/>
                      <a:pt x="910" y="1661"/>
                      <a:pt x="1114" y="1661"/>
                    </a:cubicBezTo>
                    <a:cubicBezTo>
                      <a:pt x="1540" y="1661"/>
                      <a:pt x="1948" y="1333"/>
                      <a:pt x="1948" y="835"/>
                    </a:cubicBezTo>
                    <a:cubicBezTo>
                      <a:pt x="1948" y="376"/>
                      <a:pt x="1573" y="1"/>
                      <a:pt x="111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" name="Google Shape;782;p40"/>
            <p:cNvGrpSpPr/>
            <p:nvPr/>
          </p:nvGrpSpPr>
          <p:grpSpPr>
            <a:xfrm>
              <a:off x="3910703" y="3407857"/>
              <a:ext cx="63794" cy="54671"/>
              <a:chOff x="5296908" y="3937355"/>
              <a:chExt cx="37783" cy="32380"/>
            </a:xfrm>
          </p:grpSpPr>
          <p:sp>
            <p:nvSpPr>
              <p:cNvPr id="783" name="Google Shape;783;p40"/>
              <p:cNvSpPr/>
              <p:nvPr/>
            </p:nvSpPr>
            <p:spPr>
              <a:xfrm>
                <a:off x="5296908" y="3937355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8" y="1"/>
                    </a:moveTo>
                    <a:cubicBezTo>
                      <a:pt x="2231" y="1"/>
                      <a:pt x="1715" y="189"/>
                      <a:pt x="1295" y="609"/>
                    </a:cubicBezTo>
                    <a:cubicBezTo>
                      <a:pt x="1" y="1903"/>
                      <a:pt x="920" y="4117"/>
                      <a:pt x="2747" y="4117"/>
                    </a:cubicBezTo>
                    <a:cubicBezTo>
                      <a:pt x="3884" y="4117"/>
                      <a:pt x="4803" y="3185"/>
                      <a:pt x="4803" y="2060"/>
                    </a:cubicBezTo>
                    <a:cubicBezTo>
                      <a:pt x="4803" y="818"/>
                      <a:pt x="3792" y="1"/>
                      <a:pt x="27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0"/>
              <p:cNvSpPr/>
              <p:nvPr/>
            </p:nvSpPr>
            <p:spPr>
              <a:xfrm>
                <a:off x="5309846" y="3946990"/>
                <a:ext cx="15235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61" extrusionOk="0">
                    <a:moveTo>
                      <a:pt x="1102" y="1"/>
                    </a:moveTo>
                    <a:cubicBezTo>
                      <a:pt x="364" y="1"/>
                      <a:pt x="1" y="896"/>
                      <a:pt x="521" y="1416"/>
                    </a:cubicBezTo>
                    <a:cubicBezTo>
                      <a:pt x="690" y="1585"/>
                      <a:pt x="899" y="1661"/>
                      <a:pt x="1103" y="1661"/>
                    </a:cubicBezTo>
                    <a:cubicBezTo>
                      <a:pt x="1528" y="1661"/>
                      <a:pt x="1936" y="1333"/>
                      <a:pt x="1936" y="835"/>
                    </a:cubicBezTo>
                    <a:cubicBezTo>
                      <a:pt x="1936" y="376"/>
                      <a:pt x="1561" y="1"/>
                      <a:pt x="1102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5" name="Google Shape;785;p40"/>
            <p:cNvGrpSpPr/>
            <p:nvPr/>
          </p:nvGrpSpPr>
          <p:grpSpPr>
            <a:xfrm>
              <a:off x="2981752" y="2049401"/>
              <a:ext cx="146669" cy="95265"/>
              <a:chOff x="4746712" y="3132773"/>
              <a:chExt cx="86869" cy="56424"/>
            </a:xfrm>
          </p:grpSpPr>
          <p:sp>
            <p:nvSpPr>
              <p:cNvPr id="786" name="Google Shape;786;p40"/>
              <p:cNvSpPr/>
              <p:nvPr/>
            </p:nvSpPr>
            <p:spPr>
              <a:xfrm>
                <a:off x="4746712" y="3132773"/>
                <a:ext cx="86869" cy="56424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7174" fill="none" extrusionOk="0">
                    <a:moveTo>
                      <a:pt x="0" y="1597"/>
                    </a:moveTo>
                    <a:cubicBezTo>
                      <a:pt x="242" y="1743"/>
                      <a:pt x="3532" y="7174"/>
                      <a:pt x="3532" y="7174"/>
                    </a:cubicBezTo>
                    <a:lnTo>
                      <a:pt x="6290" y="3315"/>
                    </a:lnTo>
                    <a:lnTo>
                      <a:pt x="11044" y="1"/>
                    </a:lnTo>
                    <a:close/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0"/>
              <p:cNvSpPr/>
              <p:nvPr/>
            </p:nvSpPr>
            <p:spPr>
              <a:xfrm>
                <a:off x="4746712" y="3145334"/>
                <a:ext cx="49479" cy="13520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1719" fill="none" extrusionOk="0">
                    <a:moveTo>
                      <a:pt x="0" y="0"/>
                    </a:moveTo>
                    <a:lnTo>
                      <a:pt x="6290" y="1718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8" name="Google Shape;788;p40"/>
            <p:cNvGrpSpPr/>
            <p:nvPr/>
          </p:nvGrpSpPr>
          <p:grpSpPr>
            <a:xfrm>
              <a:off x="3027206" y="2067235"/>
              <a:ext cx="63780" cy="54790"/>
              <a:chOff x="4773634" y="3143336"/>
              <a:chExt cx="37776" cy="32451"/>
            </a:xfrm>
          </p:grpSpPr>
          <p:sp>
            <p:nvSpPr>
              <p:cNvPr id="789" name="Google Shape;789;p40"/>
              <p:cNvSpPr/>
              <p:nvPr/>
            </p:nvSpPr>
            <p:spPr>
              <a:xfrm>
                <a:off x="4773634" y="3143336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3" y="187"/>
                      <a:pt x="1295" y="605"/>
                    </a:cubicBezTo>
                    <a:cubicBezTo>
                      <a:pt x="1" y="1900"/>
                      <a:pt x="920" y="4125"/>
                      <a:pt x="2746" y="4125"/>
                    </a:cubicBezTo>
                    <a:cubicBezTo>
                      <a:pt x="3884" y="4125"/>
                      <a:pt x="4803" y="3206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4788664" y="3153041"/>
                <a:ext cx="13048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8" extrusionOk="0">
                    <a:moveTo>
                      <a:pt x="835" y="0"/>
                    </a:moveTo>
                    <a:cubicBezTo>
                      <a:pt x="376" y="0"/>
                      <a:pt x="1" y="375"/>
                      <a:pt x="1" y="835"/>
                    </a:cubicBezTo>
                    <a:cubicBezTo>
                      <a:pt x="1" y="1295"/>
                      <a:pt x="376" y="1657"/>
                      <a:pt x="835" y="1657"/>
                    </a:cubicBezTo>
                    <a:cubicBezTo>
                      <a:pt x="1295" y="1657"/>
                      <a:pt x="1658" y="1295"/>
                      <a:pt x="1658" y="835"/>
                    </a:cubicBezTo>
                    <a:cubicBezTo>
                      <a:pt x="1658" y="375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1" name="Google Shape;791;p40"/>
            <p:cNvGrpSpPr/>
            <p:nvPr/>
          </p:nvGrpSpPr>
          <p:grpSpPr>
            <a:xfrm>
              <a:off x="2943680" y="2046825"/>
              <a:ext cx="63780" cy="54804"/>
              <a:chOff x="4724163" y="3131248"/>
              <a:chExt cx="37776" cy="32459"/>
            </a:xfrm>
          </p:grpSpPr>
          <p:sp>
            <p:nvSpPr>
              <p:cNvPr id="792" name="Google Shape;792;p40"/>
              <p:cNvSpPr/>
              <p:nvPr/>
            </p:nvSpPr>
            <p:spPr>
              <a:xfrm>
                <a:off x="4724163" y="3131248"/>
                <a:ext cx="37776" cy="32459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7" extrusionOk="0">
                    <a:moveTo>
                      <a:pt x="2730" y="1"/>
                    </a:moveTo>
                    <a:cubicBezTo>
                      <a:pt x="2226" y="1"/>
                      <a:pt x="1712" y="188"/>
                      <a:pt x="1295" y="606"/>
                    </a:cubicBezTo>
                    <a:cubicBezTo>
                      <a:pt x="0" y="1900"/>
                      <a:pt x="920" y="4114"/>
                      <a:pt x="2746" y="4126"/>
                    </a:cubicBezTo>
                    <a:cubicBezTo>
                      <a:pt x="3883" y="4114"/>
                      <a:pt x="4803" y="3195"/>
                      <a:pt x="4803" y="2070"/>
                    </a:cubicBezTo>
                    <a:cubicBezTo>
                      <a:pt x="4803" y="824"/>
                      <a:pt x="3787" y="1"/>
                      <a:pt x="273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4739288" y="3140953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23" y="1"/>
                    </a:moveTo>
                    <a:cubicBezTo>
                      <a:pt x="363" y="1"/>
                      <a:pt x="1" y="376"/>
                      <a:pt x="1" y="823"/>
                    </a:cubicBezTo>
                    <a:cubicBezTo>
                      <a:pt x="1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4" name="Google Shape;794;p40"/>
            <p:cNvGrpSpPr/>
            <p:nvPr/>
          </p:nvGrpSpPr>
          <p:grpSpPr>
            <a:xfrm>
              <a:off x="2995881" y="2122477"/>
              <a:ext cx="54631" cy="46929"/>
              <a:chOff x="4755081" y="3176054"/>
              <a:chExt cx="32357" cy="27795"/>
            </a:xfrm>
          </p:grpSpPr>
          <p:sp>
            <p:nvSpPr>
              <p:cNvPr id="795" name="Google Shape;795;p40"/>
              <p:cNvSpPr/>
              <p:nvPr/>
            </p:nvSpPr>
            <p:spPr>
              <a:xfrm>
                <a:off x="4755081" y="3176054"/>
                <a:ext cx="32357" cy="2779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3534" extrusionOk="0">
                    <a:moveTo>
                      <a:pt x="2338" y="0"/>
                    </a:moveTo>
                    <a:cubicBezTo>
                      <a:pt x="1904" y="0"/>
                      <a:pt x="1462" y="162"/>
                      <a:pt x="1101" y="522"/>
                    </a:cubicBezTo>
                    <a:cubicBezTo>
                      <a:pt x="1" y="1635"/>
                      <a:pt x="787" y="3534"/>
                      <a:pt x="2360" y="3534"/>
                    </a:cubicBezTo>
                    <a:cubicBezTo>
                      <a:pt x="3327" y="3534"/>
                      <a:pt x="4114" y="2735"/>
                      <a:pt x="4114" y="1768"/>
                    </a:cubicBezTo>
                    <a:cubicBezTo>
                      <a:pt x="4114" y="704"/>
                      <a:pt x="3245" y="0"/>
                      <a:pt x="23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>
                <a:off x="4767924" y="3185768"/>
                <a:ext cx="9902" cy="8392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7" extrusionOk="0">
                    <a:moveTo>
                      <a:pt x="714" y="0"/>
                    </a:moveTo>
                    <a:cubicBezTo>
                      <a:pt x="243" y="0"/>
                      <a:pt x="1" y="569"/>
                      <a:pt x="339" y="908"/>
                    </a:cubicBezTo>
                    <a:cubicBezTo>
                      <a:pt x="449" y="1017"/>
                      <a:pt x="584" y="1066"/>
                      <a:pt x="716" y="1066"/>
                    </a:cubicBezTo>
                    <a:cubicBezTo>
                      <a:pt x="993" y="1066"/>
                      <a:pt x="1259" y="852"/>
                      <a:pt x="1259" y="533"/>
                    </a:cubicBezTo>
                    <a:cubicBezTo>
                      <a:pt x="1259" y="230"/>
                      <a:pt x="1017" y="0"/>
                      <a:pt x="7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40"/>
            <p:cNvGrpSpPr/>
            <p:nvPr/>
          </p:nvGrpSpPr>
          <p:grpSpPr>
            <a:xfrm>
              <a:off x="3092912" y="2027211"/>
              <a:ext cx="54790" cy="46942"/>
              <a:chOff x="4812550" y="3119631"/>
              <a:chExt cx="32451" cy="27803"/>
            </a:xfrm>
          </p:grpSpPr>
          <p:sp>
            <p:nvSpPr>
              <p:cNvPr id="798" name="Google Shape;798;p40"/>
              <p:cNvSpPr/>
              <p:nvPr/>
            </p:nvSpPr>
            <p:spPr>
              <a:xfrm>
                <a:off x="4812550" y="3119631"/>
                <a:ext cx="32451" cy="27803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3535" extrusionOk="0">
                    <a:moveTo>
                      <a:pt x="2350" y="1"/>
                    </a:moveTo>
                    <a:cubicBezTo>
                      <a:pt x="1916" y="1"/>
                      <a:pt x="1473" y="162"/>
                      <a:pt x="1113" y="522"/>
                    </a:cubicBezTo>
                    <a:cubicBezTo>
                      <a:pt x="0" y="1635"/>
                      <a:pt x="798" y="3534"/>
                      <a:pt x="2371" y="3534"/>
                    </a:cubicBezTo>
                    <a:cubicBezTo>
                      <a:pt x="3339" y="3534"/>
                      <a:pt x="4125" y="2748"/>
                      <a:pt x="4125" y="1768"/>
                    </a:cubicBezTo>
                    <a:cubicBezTo>
                      <a:pt x="4125" y="705"/>
                      <a:pt x="3256" y="1"/>
                      <a:pt x="23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0"/>
              <p:cNvSpPr/>
              <p:nvPr/>
            </p:nvSpPr>
            <p:spPr>
              <a:xfrm>
                <a:off x="4826912" y="3129352"/>
                <a:ext cx="8478" cy="8376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65" extrusionOk="0">
                    <a:moveTo>
                      <a:pt x="533" y="0"/>
                    </a:moveTo>
                    <a:cubicBezTo>
                      <a:pt x="243" y="0"/>
                      <a:pt x="1" y="242"/>
                      <a:pt x="1" y="532"/>
                    </a:cubicBezTo>
                    <a:cubicBezTo>
                      <a:pt x="1" y="835"/>
                      <a:pt x="243" y="1065"/>
                      <a:pt x="533" y="1065"/>
                    </a:cubicBezTo>
                    <a:cubicBezTo>
                      <a:pt x="835" y="1065"/>
                      <a:pt x="1077" y="835"/>
                      <a:pt x="1077" y="532"/>
                    </a:cubicBezTo>
                    <a:cubicBezTo>
                      <a:pt x="1077" y="242"/>
                      <a:pt x="835" y="0"/>
                      <a:pt x="53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40"/>
            <p:cNvGrpSpPr/>
            <p:nvPr/>
          </p:nvGrpSpPr>
          <p:grpSpPr>
            <a:xfrm>
              <a:off x="4093678" y="3585401"/>
              <a:ext cx="401114" cy="369164"/>
              <a:chOff x="5405280" y="4042510"/>
              <a:chExt cx="237570" cy="218647"/>
            </a:xfrm>
          </p:grpSpPr>
          <p:sp>
            <p:nvSpPr>
              <p:cNvPr id="801" name="Google Shape;801;p40"/>
              <p:cNvSpPr/>
              <p:nvPr/>
            </p:nvSpPr>
            <p:spPr>
              <a:xfrm>
                <a:off x="5405280" y="4042510"/>
                <a:ext cx="144999" cy="173832"/>
              </a:xfrm>
              <a:custGeom>
                <a:avLst/>
                <a:gdLst/>
                <a:ahLst/>
                <a:cxnLst/>
                <a:rect l="l" t="t" r="r" b="b"/>
                <a:pathLst>
                  <a:path w="18436" h="22102" fill="none" extrusionOk="0">
                    <a:moveTo>
                      <a:pt x="0" y="12037"/>
                    </a:moveTo>
                    <a:cubicBezTo>
                      <a:pt x="702" y="12073"/>
                      <a:pt x="12302" y="22101"/>
                      <a:pt x="12302" y="22101"/>
                    </a:cubicBezTo>
                    <a:lnTo>
                      <a:pt x="11819" y="13005"/>
                    </a:lnTo>
                    <a:lnTo>
                      <a:pt x="18435" y="1"/>
                    </a:lnTo>
                    <a:lnTo>
                      <a:pt x="0" y="1252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0"/>
              <p:cNvSpPr/>
              <p:nvPr/>
            </p:nvSpPr>
            <p:spPr>
              <a:xfrm>
                <a:off x="5502036" y="4125093"/>
                <a:ext cx="134350" cy="135585"/>
              </a:xfrm>
              <a:custGeom>
                <a:avLst/>
                <a:gdLst/>
                <a:ahLst/>
                <a:cxnLst/>
                <a:rect l="l" t="t" r="r" b="b"/>
                <a:pathLst>
                  <a:path w="17082" h="17239" fill="none" extrusionOk="0">
                    <a:moveTo>
                      <a:pt x="13513" y="17239"/>
                    </a:moveTo>
                    <a:lnTo>
                      <a:pt x="12690" y="8614"/>
                    </a:lnTo>
                    <a:lnTo>
                      <a:pt x="17081" y="1"/>
                    </a:lnTo>
                    <a:lnTo>
                      <a:pt x="0" y="2021"/>
                    </a:lnTo>
                    <a:close/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0"/>
              <p:cNvSpPr/>
              <p:nvPr/>
            </p:nvSpPr>
            <p:spPr>
              <a:xfrm>
                <a:off x="5543704" y="4042990"/>
                <a:ext cx="99146" cy="81639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0380" fill="none" extrusionOk="0">
                    <a:moveTo>
                      <a:pt x="1" y="0"/>
                    </a:moveTo>
                    <a:lnTo>
                      <a:pt x="12606" y="10379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0"/>
              <p:cNvSpPr/>
              <p:nvPr/>
            </p:nvSpPr>
            <p:spPr>
              <a:xfrm>
                <a:off x="5501941" y="4140980"/>
                <a:ext cx="103708" cy="51862"/>
              </a:xfrm>
              <a:custGeom>
                <a:avLst/>
                <a:gdLst/>
                <a:ahLst/>
                <a:cxnLst/>
                <a:rect l="l" t="t" r="r" b="b"/>
                <a:pathLst>
                  <a:path w="13186" h="6594" fill="none" extrusionOk="0">
                    <a:moveTo>
                      <a:pt x="13186" y="6594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0"/>
              <p:cNvSpPr/>
              <p:nvPr/>
            </p:nvSpPr>
            <p:spPr>
              <a:xfrm>
                <a:off x="5495854" y="4211010"/>
                <a:ext cx="105989" cy="50147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6376" fill="none" extrusionOk="0">
                    <a:moveTo>
                      <a:pt x="0" y="0"/>
                    </a:moveTo>
                    <a:lnTo>
                      <a:pt x="13476" y="6375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0"/>
              <p:cNvSpPr/>
              <p:nvPr/>
            </p:nvSpPr>
            <p:spPr>
              <a:xfrm>
                <a:off x="5405280" y="4134420"/>
                <a:ext cx="96669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835" fill="none" extrusionOk="0">
                    <a:moveTo>
                      <a:pt x="12290" y="835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40"/>
            <p:cNvGrpSpPr/>
            <p:nvPr/>
          </p:nvGrpSpPr>
          <p:grpSpPr>
            <a:xfrm>
              <a:off x="4055765" y="3725603"/>
              <a:ext cx="63780" cy="54671"/>
              <a:chOff x="5382826" y="4125549"/>
              <a:chExt cx="37776" cy="32380"/>
            </a:xfrm>
          </p:grpSpPr>
          <p:sp>
            <p:nvSpPr>
              <p:cNvPr id="808" name="Google Shape;808;p40"/>
              <p:cNvSpPr/>
              <p:nvPr/>
            </p:nvSpPr>
            <p:spPr>
              <a:xfrm>
                <a:off x="5382826" y="4125549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4" y="0"/>
                    </a:moveTo>
                    <a:cubicBezTo>
                      <a:pt x="2229" y="0"/>
                      <a:pt x="1714" y="188"/>
                      <a:pt x="1295" y="608"/>
                    </a:cubicBezTo>
                    <a:cubicBezTo>
                      <a:pt x="0" y="1902"/>
                      <a:pt x="907" y="4116"/>
                      <a:pt x="2746" y="4116"/>
                    </a:cubicBezTo>
                    <a:cubicBezTo>
                      <a:pt x="3871" y="4116"/>
                      <a:pt x="4790" y="3197"/>
                      <a:pt x="4803" y="2060"/>
                    </a:cubicBezTo>
                    <a:cubicBezTo>
                      <a:pt x="4794" y="817"/>
                      <a:pt x="3787" y="0"/>
                      <a:pt x="27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0"/>
              <p:cNvSpPr/>
              <p:nvPr/>
            </p:nvSpPr>
            <p:spPr>
              <a:xfrm>
                <a:off x="5395669" y="4135176"/>
                <a:ext cx="15227" cy="1307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62" extrusionOk="0">
                    <a:moveTo>
                      <a:pt x="1113" y="1"/>
                    </a:moveTo>
                    <a:cubicBezTo>
                      <a:pt x="375" y="1"/>
                      <a:pt x="0" y="896"/>
                      <a:pt x="520" y="1416"/>
                    </a:cubicBezTo>
                    <a:cubicBezTo>
                      <a:pt x="689" y="1585"/>
                      <a:pt x="898" y="1661"/>
                      <a:pt x="1103" y="1661"/>
                    </a:cubicBezTo>
                    <a:cubicBezTo>
                      <a:pt x="1528" y="1661"/>
                      <a:pt x="1936" y="1334"/>
                      <a:pt x="1936" y="836"/>
                    </a:cubicBezTo>
                    <a:cubicBezTo>
                      <a:pt x="1936" y="376"/>
                      <a:pt x="1561" y="1"/>
                      <a:pt x="1113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40"/>
            <p:cNvGrpSpPr/>
            <p:nvPr/>
          </p:nvGrpSpPr>
          <p:grpSpPr>
            <a:xfrm>
              <a:off x="4212540" y="3843855"/>
              <a:ext cx="63794" cy="54644"/>
              <a:chOff x="5475680" y="4195587"/>
              <a:chExt cx="37783" cy="32364"/>
            </a:xfrm>
          </p:grpSpPr>
          <p:sp>
            <p:nvSpPr>
              <p:cNvPr id="811" name="Google Shape;811;p40"/>
              <p:cNvSpPr/>
              <p:nvPr/>
            </p:nvSpPr>
            <p:spPr>
              <a:xfrm>
                <a:off x="5475680" y="4195587"/>
                <a:ext cx="37783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5" extrusionOk="0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1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0"/>
              <p:cNvSpPr/>
              <p:nvPr/>
            </p:nvSpPr>
            <p:spPr>
              <a:xfrm>
                <a:off x="5488523" y="4205300"/>
                <a:ext cx="15329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658" extrusionOk="0">
                    <a:moveTo>
                      <a:pt x="1114" y="0"/>
                    </a:moveTo>
                    <a:cubicBezTo>
                      <a:pt x="376" y="0"/>
                      <a:pt x="1" y="883"/>
                      <a:pt x="533" y="1416"/>
                    </a:cubicBezTo>
                    <a:cubicBezTo>
                      <a:pt x="700" y="1583"/>
                      <a:pt x="905" y="1657"/>
                      <a:pt x="1106" y="1657"/>
                    </a:cubicBezTo>
                    <a:cubicBezTo>
                      <a:pt x="1531" y="1657"/>
                      <a:pt x="1940" y="1324"/>
                      <a:pt x="1948" y="823"/>
                    </a:cubicBezTo>
                    <a:cubicBezTo>
                      <a:pt x="1948" y="363"/>
                      <a:pt x="1573" y="0"/>
                      <a:pt x="1114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40"/>
            <p:cNvGrpSpPr/>
            <p:nvPr/>
          </p:nvGrpSpPr>
          <p:grpSpPr>
            <a:xfrm>
              <a:off x="4308603" y="3559546"/>
              <a:ext cx="56238" cy="54472"/>
              <a:chOff x="5532575" y="4027197"/>
              <a:chExt cx="33308" cy="32262"/>
            </a:xfrm>
          </p:grpSpPr>
          <p:sp>
            <p:nvSpPr>
              <p:cNvPr id="814" name="Google Shape;814;p40"/>
              <p:cNvSpPr/>
              <p:nvPr/>
            </p:nvSpPr>
            <p:spPr>
              <a:xfrm>
                <a:off x="5532575" y="4027197"/>
                <a:ext cx="33308" cy="32262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4102" extrusionOk="0">
                    <a:moveTo>
                      <a:pt x="1984" y="0"/>
                    </a:moveTo>
                    <a:cubicBezTo>
                      <a:pt x="871" y="49"/>
                      <a:pt x="0" y="1004"/>
                      <a:pt x="37" y="2117"/>
                    </a:cubicBezTo>
                    <a:cubicBezTo>
                      <a:pt x="73" y="3227"/>
                      <a:pt x="980" y="4101"/>
                      <a:pt x="2084" y="4101"/>
                    </a:cubicBezTo>
                    <a:cubicBezTo>
                      <a:pt x="2099" y="4101"/>
                      <a:pt x="2114" y="4101"/>
                      <a:pt x="2130" y="4101"/>
                    </a:cubicBezTo>
                    <a:lnTo>
                      <a:pt x="2275" y="4101"/>
                    </a:lnTo>
                    <a:cubicBezTo>
                      <a:pt x="3375" y="4028"/>
                      <a:pt x="4234" y="3085"/>
                      <a:pt x="4186" y="1984"/>
                    </a:cubicBezTo>
                    <a:cubicBezTo>
                      <a:pt x="4150" y="871"/>
                      <a:pt x="3242" y="0"/>
                      <a:pt x="21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0"/>
              <p:cNvSpPr/>
              <p:nvPr/>
            </p:nvSpPr>
            <p:spPr>
              <a:xfrm>
                <a:off x="5540661" y="4036792"/>
                <a:ext cx="15502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661" extrusionOk="0">
                    <a:moveTo>
                      <a:pt x="1098" y="1"/>
                    </a:moveTo>
                    <a:cubicBezTo>
                      <a:pt x="1083" y="1"/>
                      <a:pt x="1068" y="1"/>
                      <a:pt x="1053" y="2"/>
                    </a:cubicBezTo>
                    <a:cubicBezTo>
                      <a:pt x="315" y="50"/>
                      <a:pt x="1" y="970"/>
                      <a:pt x="557" y="1453"/>
                    </a:cubicBezTo>
                    <a:cubicBezTo>
                      <a:pt x="721" y="1596"/>
                      <a:pt x="913" y="1660"/>
                      <a:pt x="1100" y="1660"/>
                    </a:cubicBezTo>
                    <a:cubicBezTo>
                      <a:pt x="1548" y="1660"/>
                      <a:pt x="1970" y="1296"/>
                      <a:pt x="1936" y="776"/>
                    </a:cubicBezTo>
                    <a:cubicBezTo>
                      <a:pt x="1901" y="332"/>
                      <a:pt x="1527" y="1"/>
                      <a:pt x="1098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40"/>
            <p:cNvGrpSpPr/>
            <p:nvPr/>
          </p:nvGrpSpPr>
          <p:grpSpPr>
            <a:xfrm>
              <a:off x="4406750" y="3927873"/>
              <a:ext cx="56556" cy="54485"/>
              <a:chOff x="5590706" y="4245348"/>
              <a:chExt cx="33497" cy="32270"/>
            </a:xfrm>
          </p:grpSpPr>
          <p:sp>
            <p:nvSpPr>
              <p:cNvPr id="817" name="Google Shape;817;p40"/>
              <p:cNvSpPr/>
              <p:nvPr/>
            </p:nvSpPr>
            <p:spPr>
              <a:xfrm>
                <a:off x="5590706" y="4245348"/>
                <a:ext cx="33497" cy="322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103" extrusionOk="0">
                    <a:moveTo>
                      <a:pt x="2175" y="0"/>
                    </a:moveTo>
                    <a:cubicBezTo>
                      <a:pt x="2160" y="0"/>
                      <a:pt x="2145" y="1"/>
                      <a:pt x="2130" y="1"/>
                    </a:cubicBezTo>
                    <a:lnTo>
                      <a:pt x="1984" y="1"/>
                    </a:lnTo>
                    <a:cubicBezTo>
                      <a:pt x="872" y="49"/>
                      <a:pt x="1" y="993"/>
                      <a:pt x="37" y="2118"/>
                    </a:cubicBezTo>
                    <a:cubicBezTo>
                      <a:pt x="73" y="3228"/>
                      <a:pt x="980" y="4102"/>
                      <a:pt x="2085" y="4102"/>
                    </a:cubicBezTo>
                    <a:cubicBezTo>
                      <a:pt x="2100" y="4102"/>
                      <a:pt x="2115" y="4102"/>
                      <a:pt x="2130" y="4102"/>
                    </a:cubicBezTo>
                    <a:lnTo>
                      <a:pt x="2275" y="4102"/>
                    </a:lnTo>
                    <a:cubicBezTo>
                      <a:pt x="3388" y="4041"/>
                      <a:pt x="4259" y="3098"/>
                      <a:pt x="4222" y="1985"/>
                    </a:cubicBezTo>
                    <a:cubicBezTo>
                      <a:pt x="4175" y="875"/>
                      <a:pt x="3279" y="0"/>
                      <a:pt x="217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>
                <a:off x="5598791" y="4254944"/>
                <a:ext cx="15408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659" extrusionOk="0">
                    <a:moveTo>
                      <a:pt x="1106" y="0"/>
                    </a:moveTo>
                    <a:cubicBezTo>
                      <a:pt x="1085" y="0"/>
                      <a:pt x="1063" y="1"/>
                      <a:pt x="1041" y="3"/>
                    </a:cubicBezTo>
                    <a:cubicBezTo>
                      <a:pt x="303" y="51"/>
                      <a:pt x="1" y="970"/>
                      <a:pt x="557" y="1454"/>
                    </a:cubicBezTo>
                    <a:cubicBezTo>
                      <a:pt x="720" y="1596"/>
                      <a:pt x="909" y="1659"/>
                      <a:pt x="1093" y="1659"/>
                    </a:cubicBezTo>
                    <a:cubicBezTo>
                      <a:pt x="1538" y="1659"/>
                      <a:pt x="1958" y="1290"/>
                      <a:pt x="1924" y="777"/>
                    </a:cubicBezTo>
                    <a:cubicBezTo>
                      <a:pt x="1901" y="339"/>
                      <a:pt x="1538" y="0"/>
                      <a:pt x="110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" name="Google Shape;819;p40"/>
            <p:cNvGrpSpPr/>
            <p:nvPr/>
          </p:nvGrpSpPr>
          <p:grpSpPr>
            <a:xfrm>
              <a:off x="4453984" y="3698805"/>
              <a:ext cx="55906" cy="54631"/>
              <a:chOff x="5618681" y="4109677"/>
              <a:chExt cx="33112" cy="32357"/>
            </a:xfrm>
          </p:grpSpPr>
          <p:sp>
            <p:nvSpPr>
              <p:cNvPr id="820" name="Google Shape;820;p40"/>
              <p:cNvSpPr/>
              <p:nvPr/>
            </p:nvSpPr>
            <p:spPr>
              <a:xfrm>
                <a:off x="5618681" y="4109677"/>
                <a:ext cx="33112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4114" extrusionOk="0">
                    <a:moveTo>
                      <a:pt x="1984" y="1"/>
                    </a:moveTo>
                    <a:cubicBezTo>
                      <a:pt x="871" y="61"/>
                      <a:pt x="0" y="1005"/>
                      <a:pt x="36" y="2130"/>
                    </a:cubicBezTo>
                    <a:cubicBezTo>
                      <a:pt x="84" y="3235"/>
                      <a:pt x="992" y="4114"/>
                      <a:pt x="2106" y="4114"/>
                    </a:cubicBezTo>
                    <a:cubicBezTo>
                      <a:pt x="2114" y="4114"/>
                      <a:pt x="2121" y="4114"/>
                      <a:pt x="2129" y="4114"/>
                    </a:cubicBezTo>
                    <a:lnTo>
                      <a:pt x="2274" y="4114"/>
                    </a:lnTo>
                    <a:cubicBezTo>
                      <a:pt x="3375" y="4029"/>
                      <a:pt x="4210" y="3086"/>
                      <a:pt x="4173" y="1985"/>
                    </a:cubicBezTo>
                    <a:cubicBezTo>
                      <a:pt x="4137" y="884"/>
                      <a:pt x="3230" y="13"/>
                      <a:pt x="2129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5626767" y="4119280"/>
                <a:ext cx="15494" cy="13056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660" extrusionOk="0">
                    <a:moveTo>
                      <a:pt x="1098" y="1"/>
                    </a:moveTo>
                    <a:cubicBezTo>
                      <a:pt x="1083" y="1"/>
                      <a:pt x="1068" y="1"/>
                      <a:pt x="1053" y="2"/>
                    </a:cubicBezTo>
                    <a:cubicBezTo>
                      <a:pt x="315" y="62"/>
                      <a:pt x="0" y="970"/>
                      <a:pt x="557" y="1453"/>
                    </a:cubicBezTo>
                    <a:cubicBezTo>
                      <a:pt x="721" y="1596"/>
                      <a:pt x="913" y="1660"/>
                      <a:pt x="1100" y="1660"/>
                    </a:cubicBezTo>
                    <a:cubicBezTo>
                      <a:pt x="1547" y="1660"/>
                      <a:pt x="1970" y="1296"/>
                      <a:pt x="1936" y="776"/>
                    </a:cubicBezTo>
                    <a:cubicBezTo>
                      <a:pt x="1901" y="332"/>
                      <a:pt x="1527" y="1"/>
                      <a:pt x="109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40"/>
            <p:cNvGrpSpPr/>
            <p:nvPr/>
          </p:nvGrpSpPr>
          <p:grpSpPr>
            <a:xfrm>
              <a:off x="4218649" y="3730184"/>
              <a:ext cx="53024" cy="45428"/>
              <a:chOff x="5479298" y="4128262"/>
              <a:chExt cx="31405" cy="26906"/>
            </a:xfrm>
          </p:grpSpPr>
          <p:sp>
            <p:nvSpPr>
              <p:cNvPr id="823" name="Google Shape;823;p40"/>
              <p:cNvSpPr/>
              <p:nvPr/>
            </p:nvSpPr>
            <p:spPr>
              <a:xfrm>
                <a:off x="5479298" y="4128262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5"/>
                    </a:cubicBezTo>
                    <a:cubicBezTo>
                      <a:pt x="3992" y="683"/>
                      <a:pt x="3150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0"/>
              <p:cNvSpPr/>
              <p:nvPr/>
            </p:nvSpPr>
            <p:spPr>
              <a:xfrm>
                <a:off x="5493471" y="4137936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5" y="1"/>
                    </a:moveTo>
                    <a:cubicBezTo>
                      <a:pt x="218" y="1"/>
                      <a:pt x="1" y="218"/>
                      <a:pt x="1" y="485"/>
                    </a:cubicBezTo>
                    <a:cubicBezTo>
                      <a:pt x="1" y="751"/>
                      <a:pt x="218" y="968"/>
                      <a:pt x="485" y="968"/>
                    </a:cubicBezTo>
                    <a:cubicBezTo>
                      <a:pt x="751" y="968"/>
                      <a:pt x="968" y="751"/>
                      <a:pt x="968" y="485"/>
                    </a:cubicBezTo>
                    <a:cubicBezTo>
                      <a:pt x="968" y="218"/>
                      <a:pt x="751" y="1"/>
                      <a:pt x="4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40"/>
            <p:cNvGrpSpPr/>
            <p:nvPr/>
          </p:nvGrpSpPr>
          <p:grpSpPr>
            <a:xfrm>
              <a:off x="4393577" y="3817735"/>
              <a:ext cx="53183" cy="45415"/>
              <a:chOff x="5582903" y="4180116"/>
              <a:chExt cx="31499" cy="26898"/>
            </a:xfrm>
          </p:grpSpPr>
          <p:sp>
            <p:nvSpPr>
              <p:cNvPr id="826" name="Google Shape;826;p40"/>
              <p:cNvSpPr/>
              <p:nvPr/>
            </p:nvSpPr>
            <p:spPr>
              <a:xfrm>
                <a:off x="5582903" y="4180116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76" y="1"/>
                    </a:moveTo>
                    <a:cubicBezTo>
                      <a:pt x="1855" y="1"/>
                      <a:pt x="1425" y="156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4005" y="2658"/>
                      <a:pt x="4005" y="1714"/>
                    </a:cubicBezTo>
                    <a:cubicBezTo>
                      <a:pt x="4005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0"/>
              <p:cNvSpPr/>
              <p:nvPr/>
            </p:nvSpPr>
            <p:spPr>
              <a:xfrm>
                <a:off x="5597084" y="4189790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40"/>
            <p:cNvGrpSpPr/>
            <p:nvPr/>
          </p:nvGrpSpPr>
          <p:grpSpPr>
            <a:xfrm>
              <a:off x="1721230" y="2235576"/>
              <a:ext cx="100577" cy="96554"/>
              <a:chOff x="4000135" y="3243041"/>
              <a:chExt cx="59570" cy="57186"/>
            </a:xfrm>
          </p:grpSpPr>
          <p:sp>
            <p:nvSpPr>
              <p:cNvPr id="829" name="Google Shape;829;p40"/>
              <p:cNvSpPr/>
              <p:nvPr/>
            </p:nvSpPr>
            <p:spPr>
              <a:xfrm>
                <a:off x="4000135" y="3243041"/>
                <a:ext cx="59570" cy="57092"/>
              </a:xfrm>
              <a:custGeom>
                <a:avLst/>
                <a:gdLst/>
                <a:ahLst/>
                <a:cxnLst/>
                <a:rect l="l" t="t" r="r" b="b"/>
                <a:pathLst>
                  <a:path w="7574" h="7259" fill="none" extrusionOk="0">
                    <a:moveTo>
                      <a:pt x="1" y="2323"/>
                    </a:moveTo>
                    <a:lnTo>
                      <a:pt x="2577" y="7259"/>
                    </a:lnTo>
                    <a:lnTo>
                      <a:pt x="7573" y="4114"/>
                    </a:lnTo>
                    <a:lnTo>
                      <a:pt x="5541" y="1"/>
                    </a:lnTo>
                    <a:lnTo>
                      <a:pt x="352" y="2323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0"/>
              <p:cNvSpPr/>
              <p:nvPr/>
            </p:nvSpPr>
            <p:spPr>
              <a:xfrm>
                <a:off x="4024210" y="3246847"/>
                <a:ext cx="15706" cy="5338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6787" fill="none" extrusionOk="0">
                    <a:moveTo>
                      <a:pt x="0" y="6787"/>
                    </a:moveTo>
                    <a:lnTo>
                      <a:pt x="1996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0"/>
              <p:cNvSpPr/>
              <p:nvPr/>
            </p:nvSpPr>
            <p:spPr>
              <a:xfrm>
                <a:off x="4002896" y="3261311"/>
                <a:ext cx="56809" cy="1408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1791" fill="none" extrusionOk="0">
                    <a:moveTo>
                      <a:pt x="7222" y="17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" name="Google Shape;832;p40"/>
            <p:cNvGrpSpPr/>
            <p:nvPr/>
          </p:nvGrpSpPr>
          <p:grpSpPr>
            <a:xfrm>
              <a:off x="1683318" y="2240357"/>
              <a:ext cx="63794" cy="54671"/>
              <a:chOff x="3977681" y="3245872"/>
              <a:chExt cx="37783" cy="32380"/>
            </a:xfrm>
          </p:grpSpPr>
          <p:sp>
            <p:nvSpPr>
              <p:cNvPr id="833" name="Google Shape;833;p40"/>
              <p:cNvSpPr/>
              <p:nvPr/>
            </p:nvSpPr>
            <p:spPr>
              <a:xfrm>
                <a:off x="3977681" y="3245872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26" y="1"/>
                    </a:moveTo>
                    <a:cubicBezTo>
                      <a:pt x="2219" y="1"/>
                      <a:pt x="1703" y="189"/>
                      <a:pt x="1283" y="608"/>
                    </a:cubicBezTo>
                    <a:cubicBezTo>
                      <a:pt x="1" y="1903"/>
                      <a:pt x="908" y="4117"/>
                      <a:pt x="2747" y="4117"/>
                    </a:cubicBezTo>
                    <a:cubicBezTo>
                      <a:pt x="3872" y="4104"/>
                      <a:pt x="4791" y="3185"/>
                      <a:pt x="4803" y="2060"/>
                    </a:cubicBezTo>
                    <a:cubicBezTo>
                      <a:pt x="4795" y="818"/>
                      <a:pt x="3782" y="1"/>
                      <a:pt x="27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0"/>
              <p:cNvSpPr/>
              <p:nvPr/>
            </p:nvSpPr>
            <p:spPr>
              <a:xfrm>
                <a:off x="3992718" y="3255507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5" name="Google Shape;835;p40"/>
            <p:cNvGrpSpPr/>
            <p:nvPr/>
          </p:nvGrpSpPr>
          <p:grpSpPr>
            <a:xfrm>
              <a:off x="1789991" y="2268721"/>
              <a:ext cx="53024" cy="45588"/>
              <a:chOff x="4040860" y="3262672"/>
              <a:chExt cx="31405" cy="27001"/>
            </a:xfrm>
          </p:grpSpPr>
          <p:sp>
            <p:nvSpPr>
              <p:cNvPr id="836" name="Google Shape;836;p40"/>
              <p:cNvSpPr/>
              <p:nvPr/>
            </p:nvSpPr>
            <p:spPr>
              <a:xfrm>
                <a:off x="4040860" y="3262672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32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0"/>
              <p:cNvSpPr/>
              <p:nvPr/>
            </p:nvSpPr>
            <p:spPr>
              <a:xfrm>
                <a:off x="4054938" y="3272346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63" y="968"/>
                      <a:pt x="968" y="751"/>
                      <a:pt x="968" y="484"/>
                    </a:cubicBezTo>
                    <a:cubicBezTo>
                      <a:pt x="968" y="218"/>
                      <a:pt x="763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8" name="Google Shape;838;p40"/>
            <p:cNvGrpSpPr/>
            <p:nvPr/>
          </p:nvGrpSpPr>
          <p:grpSpPr>
            <a:xfrm>
              <a:off x="1756580" y="2214104"/>
              <a:ext cx="53011" cy="45428"/>
              <a:chOff x="4021072" y="3230323"/>
              <a:chExt cx="31397" cy="26906"/>
            </a:xfrm>
          </p:grpSpPr>
          <p:sp>
            <p:nvSpPr>
              <p:cNvPr id="839" name="Google Shape;839;p40"/>
              <p:cNvSpPr/>
              <p:nvPr/>
            </p:nvSpPr>
            <p:spPr>
              <a:xfrm>
                <a:off x="4021072" y="3230323"/>
                <a:ext cx="31397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1" extrusionOk="0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0"/>
              <p:cNvSpPr/>
              <p:nvPr/>
            </p:nvSpPr>
            <p:spPr>
              <a:xfrm>
                <a:off x="4035245" y="3239997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40"/>
            <p:cNvGrpSpPr/>
            <p:nvPr/>
          </p:nvGrpSpPr>
          <p:grpSpPr>
            <a:xfrm>
              <a:off x="1723488" y="2310578"/>
              <a:ext cx="53183" cy="45495"/>
              <a:chOff x="4001472" y="3287462"/>
              <a:chExt cx="31499" cy="26945"/>
            </a:xfrm>
          </p:grpSpPr>
          <p:sp>
            <p:nvSpPr>
              <p:cNvPr id="842" name="Google Shape;842;p40"/>
              <p:cNvSpPr/>
              <p:nvPr/>
            </p:nvSpPr>
            <p:spPr>
              <a:xfrm>
                <a:off x="4001472" y="3287462"/>
                <a:ext cx="31499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6" extrusionOk="0">
                    <a:moveTo>
                      <a:pt x="2276" y="1"/>
                    </a:moveTo>
                    <a:cubicBezTo>
                      <a:pt x="1854" y="1"/>
                      <a:pt x="1425" y="158"/>
                      <a:pt x="1077" y="510"/>
                    </a:cubicBezTo>
                    <a:cubicBezTo>
                      <a:pt x="0" y="1587"/>
                      <a:pt x="762" y="3425"/>
                      <a:pt x="2286" y="3425"/>
                    </a:cubicBezTo>
                    <a:cubicBezTo>
                      <a:pt x="3230" y="3425"/>
                      <a:pt x="3992" y="2663"/>
                      <a:pt x="4004" y="1720"/>
                    </a:cubicBezTo>
                    <a:cubicBezTo>
                      <a:pt x="4004" y="688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0"/>
              <p:cNvSpPr/>
              <p:nvPr/>
            </p:nvSpPr>
            <p:spPr>
              <a:xfrm>
                <a:off x="4014410" y="3297175"/>
                <a:ext cx="8856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5" extrusionOk="0">
                    <a:moveTo>
                      <a:pt x="641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0" y="921"/>
                      <a:pt x="520" y="964"/>
                      <a:pt x="638" y="964"/>
                    </a:cubicBezTo>
                    <a:cubicBezTo>
                      <a:pt x="886" y="964"/>
                      <a:pt x="1125" y="772"/>
                      <a:pt x="1125" y="485"/>
                    </a:cubicBezTo>
                    <a:cubicBezTo>
                      <a:pt x="1125" y="206"/>
                      <a:pt x="908" y="1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4" name="Google Shape;844;p40"/>
            <p:cNvGrpSpPr/>
            <p:nvPr/>
          </p:nvGrpSpPr>
          <p:grpSpPr>
            <a:xfrm>
              <a:off x="1902426" y="2283767"/>
              <a:ext cx="259118" cy="186189"/>
              <a:chOff x="4107453" y="3271583"/>
              <a:chExt cx="153470" cy="110275"/>
            </a:xfrm>
          </p:grpSpPr>
          <p:sp>
            <p:nvSpPr>
              <p:cNvPr id="845" name="Google Shape;845;p40"/>
              <p:cNvSpPr/>
              <p:nvPr/>
            </p:nvSpPr>
            <p:spPr>
              <a:xfrm>
                <a:off x="4107453" y="3271583"/>
                <a:ext cx="153470" cy="110275"/>
              </a:xfrm>
              <a:custGeom>
                <a:avLst/>
                <a:gdLst/>
                <a:ahLst/>
                <a:cxnLst/>
                <a:rect l="l" t="t" r="r" b="b"/>
                <a:pathLst>
                  <a:path w="19513" h="14021" fill="none" extrusionOk="0">
                    <a:moveTo>
                      <a:pt x="19513" y="14021"/>
                    </a:moveTo>
                    <a:lnTo>
                      <a:pt x="14844" y="968"/>
                    </a:lnTo>
                    <a:lnTo>
                      <a:pt x="5674" y="1"/>
                    </a:lnTo>
                    <a:lnTo>
                      <a:pt x="1" y="968"/>
                    </a:lnTo>
                    <a:lnTo>
                      <a:pt x="8977" y="2674"/>
                    </a:lnTo>
                    <a:lnTo>
                      <a:pt x="14360" y="10102"/>
                    </a:lnTo>
                    <a:lnTo>
                      <a:pt x="19029" y="1402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0"/>
              <p:cNvSpPr/>
              <p:nvPr/>
            </p:nvSpPr>
            <p:spPr>
              <a:xfrm>
                <a:off x="4155886" y="3271968"/>
                <a:ext cx="22171" cy="20559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614" fill="none" extrusionOk="0">
                    <a:moveTo>
                      <a:pt x="2819" y="261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0"/>
              <p:cNvSpPr/>
              <p:nvPr/>
            </p:nvSpPr>
            <p:spPr>
              <a:xfrm>
                <a:off x="4178049" y="3279196"/>
                <a:ext cx="42345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1695" fill="none" extrusionOk="0">
                    <a:moveTo>
                      <a:pt x="1" y="1694"/>
                    </a:moveTo>
                    <a:lnTo>
                      <a:pt x="5384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0"/>
              <p:cNvSpPr/>
              <p:nvPr/>
            </p:nvSpPr>
            <p:spPr>
              <a:xfrm>
                <a:off x="4220387" y="3279196"/>
                <a:ext cx="8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22" fill="none" extrusionOk="0">
                    <a:moveTo>
                      <a:pt x="1" y="0"/>
                    </a:moveTo>
                    <a:lnTo>
                      <a:pt x="1" y="912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40"/>
            <p:cNvGrpSpPr/>
            <p:nvPr/>
          </p:nvGrpSpPr>
          <p:grpSpPr>
            <a:xfrm>
              <a:off x="1952223" y="2262294"/>
              <a:ext cx="53183" cy="45588"/>
              <a:chOff x="4136947" y="3258865"/>
              <a:chExt cx="31499" cy="27001"/>
            </a:xfrm>
          </p:grpSpPr>
          <p:sp>
            <p:nvSpPr>
              <p:cNvPr id="850" name="Google Shape;850;p40"/>
              <p:cNvSpPr/>
              <p:nvPr/>
            </p:nvSpPr>
            <p:spPr>
              <a:xfrm>
                <a:off x="4136947" y="3258865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85" y="1"/>
                    </a:moveTo>
                    <a:cubicBezTo>
                      <a:pt x="1866" y="1"/>
                      <a:pt x="1438" y="157"/>
                      <a:pt x="1090" y="505"/>
                    </a:cubicBezTo>
                    <a:cubicBezTo>
                      <a:pt x="1" y="1581"/>
                      <a:pt x="775" y="3432"/>
                      <a:pt x="2299" y="3432"/>
                    </a:cubicBezTo>
                    <a:cubicBezTo>
                      <a:pt x="3243" y="3420"/>
                      <a:pt x="4005" y="2658"/>
                      <a:pt x="4005" y="1715"/>
                    </a:cubicBezTo>
                    <a:cubicBezTo>
                      <a:pt x="4005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0"/>
              <p:cNvSpPr/>
              <p:nvPr/>
            </p:nvSpPr>
            <p:spPr>
              <a:xfrm>
                <a:off x="4151222" y="3268539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1"/>
                    </a:moveTo>
                    <a:cubicBezTo>
                      <a:pt x="206" y="1"/>
                      <a:pt x="0" y="218"/>
                      <a:pt x="0" y="485"/>
                    </a:cubicBezTo>
                    <a:cubicBezTo>
                      <a:pt x="0" y="751"/>
                      <a:pt x="206" y="968"/>
                      <a:pt x="484" y="968"/>
                    </a:cubicBezTo>
                    <a:cubicBezTo>
                      <a:pt x="750" y="968"/>
                      <a:pt x="968" y="751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2" name="Google Shape;852;p40"/>
            <p:cNvGrpSpPr/>
            <p:nvPr/>
          </p:nvGrpSpPr>
          <p:grpSpPr>
            <a:xfrm>
              <a:off x="1864036" y="2275149"/>
              <a:ext cx="53130" cy="45415"/>
              <a:chOff x="4084715" y="3266478"/>
              <a:chExt cx="31468" cy="26898"/>
            </a:xfrm>
          </p:grpSpPr>
          <p:sp>
            <p:nvSpPr>
              <p:cNvPr id="853" name="Google Shape;853;p40"/>
              <p:cNvSpPr/>
              <p:nvPr/>
            </p:nvSpPr>
            <p:spPr>
              <a:xfrm>
                <a:off x="4084715" y="3266478"/>
                <a:ext cx="31468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420" extrusionOk="0">
                    <a:moveTo>
                      <a:pt x="2279" y="1"/>
                    </a:moveTo>
                    <a:cubicBezTo>
                      <a:pt x="1859" y="1"/>
                      <a:pt x="1429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26"/>
                    </a:cubicBezTo>
                    <a:cubicBezTo>
                      <a:pt x="4001" y="686"/>
                      <a:pt x="3161" y="1"/>
                      <a:pt x="22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0"/>
              <p:cNvSpPr/>
              <p:nvPr/>
            </p:nvSpPr>
            <p:spPr>
              <a:xfrm>
                <a:off x="4098896" y="3276152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5" name="Google Shape;855;p40"/>
            <p:cNvGrpSpPr/>
            <p:nvPr/>
          </p:nvGrpSpPr>
          <p:grpSpPr>
            <a:xfrm>
              <a:off x="1989817" y="2297723"/>
              <a:ext cx="53024" cy="45495"/>
              <a:chOff x="4159213" y="3279849"/>
              <a:chExt cx="31405" cy="26945"/>
            </a:xfrm>
          </p:grpSpPr>
          <p:sp>
            <p:nvSpPr>
              <p:cNvPr id="856" name="Google Shape;856;p40"/>
              <p:cNvSpPr/>
              <p:nvPr/>
            </p:nvSpPr>
            <p:spPr>
              <a:xfrm>
                <a:off x="4159213" y="3279849"/>
                <a:ext cx="31405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6" extrusionOk="0">
                    <a:moveTo>
                      <a:pt x="2273" y="1"/>
                    </a:moveTo>
                    <a:cubicBezTo>
                      <a:pt x="1853" y="1"/>
                      <a:pt x="1425" y="158"/>
                      <a:pt x="1077" y="510"/>
                    </a:cubicBezTo>
                    <a:cubicBezTo>
                      <a:pt x="1" y="1587"/>
                      <a:pt x="763" y="3426"/>
                      <a:pt x="2287" y="3426"/>
                    </a:cubicBezTo>
                    <a:cubicBezTo>
                      <a:pt x="3230" y="3426"/>
                      <a:pt x="3992" y="2663"/>
                      <a:pt x="3992" y="1720"/>
                    </a:cubicBezTo>
                    <a:cubicBezTo>
                      <a:pt x="3992" y="689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0"/>
              <p:cNvSpPr/>
              <p:nvPr/>
            </p:nvSpPr>
            <p:spPr>
              <a:xfrm>
                <a:off x="4173385" y="3289570"/>
                <a:ext cx="7621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485" y="0"/>
                    </a:moveTo>
                    <a:cubicBezTo>
                      <a:pt x="219" y="0"/>
                      <a:pt x="1" y="218"/>
                      <a:pt x="1" y="484"/>
                    </a:cubicBezTo>
                    <a:cubicBezTo>
                      <a:pt x="1" y="750"/>
                      <a:pt x="219" y="968"/>
                      <a:pt x="485" y="968"/>
                    </a:cubicBezTo>
                    <a:cubicBezTo>
                      <a:pt x="751" y="968"/>
                      <a:pt x="969" y="750"/>
                      <a:pt x="969" y="484"/>
                    </a:cubicBezTo>
                    <a:cubicBezTo>
                      <a:pt x="969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8" name="Google Shape;858;p40"/>
            <p:cNvGrpSpPr/>
            <p:nvPr/>
          </p:nvGrpSpPr>
          <p:grpSpPr>
            <a:xfrm>
              <a:off x="2061299" y="2275188"/>
              <a:ext cx="53024" cy="45389"/>
              <a:chOff x="4201550" y="3266502"/>
              <a:chExt cx="31405" cy="26883"/>
            </a:xfrm>
          </p:grpSpPr>
          <p:sp>
            <p:nvSpPr>
              <p:cNvPr id="859" name="Google Shape;859;p40"/>
              <p:cNvSpPr/>
              <p:nvPr/>
            </p:nvSpPr>
            <p:spPr>
              <a:xfrm>
                <a:off x="4201550" y="3266502"/>
                <a:ext cx="31405" cy="2688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18" extrusionOk="0">
                    <a:moveTo>
                      <a:pt x="2266" y="1"/>
                    </a:moveTo>
                    <a:cubicBezTo>
                      <a:pt x="1849" y="1"/>
                      <a:pt x="1423" y="155"/>
                      <a:pt x="1077" y="502"/>
                    </a:cubicBezTo>
                    <a:cubicBezTo>
                      <a:pt x="1" y="1566"/>
                      <a:pt x="751" y="3417"/>
                      <a:pt x="2275" y="3417"/>
                    </a:cubicBezTo>
                    <a:cubicBezTo>
                      <a:pt x="2282" y="3417"/>
                      <a:pt x="2290" y="3417"/>
                      <a:pt x="2297" y="3417"/>
                    </a:cubicBezTo>
                    <a:cubicBezTo>
                      <a:pt x="3230" y="3417"/>
                      <a:pt x="3993" y="2660"/>
                      <a:pt x="3993" y="1723"/>
                    </a:cubicBezTo>
                    <a:cubicBezTo>
                      <a:pt x="3993" y="689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0"/>
              <p:cNvSpPr/>
              <p:nvPr/>
            </p:nvSpPr>
            <p:spPr>
              <a:xfrm>
                <a:off x="4214331" y="3276247"/>
                <a:ext cx="8919" cy="7582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64" extrusionOk="0">
                    <a:moveTo>
                      <a:pt x="635" y="0"/>
                    </a:moveTo>
                    <a:cubicBezTo>
                      <a:pt x="209" y="0"/>
                      <a:pt x="0" y="512"/>
                      <a:pt x="311" y="823"/>
                    </a:cubicBezTo>
                    <a:cubicBezTo>
                      <a:pt x="408" y="920"/>
                      <a:pt x="528" y="964"/>
                      <a:pt x="646" y="964"/>
                    </a:cubicBezTo>
                    <a:cubicBezTo>
                      <a:pt x="895" y="964"/>
                      <a:pt x="1134" y="771"/>
                      <a:pt x="1134" y="484"/>
                    </a:cubicBezTo>
                    <a:cubicBezTo>
                      <a:pt x="1134" y="206"/>
                      <a:pt x="916" y="0"/>
                      <a:pt x="650" y="0"/>
                    </a:cubicBezTo>
                    <a:cubicBezTo>
                      <a:pt x="645" y="0"/>
                      <a:pt x="640" y="0"/>
                      <a:pt x="6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40"/>
            <p:cNvGrpSpPr/>
            <p:nvPr/>
          </p:nvGrpSpPr>
          <p:grpSpPr>
            <a:xfrm>
              <a:off x="2061299" y="2396375"/>
              <a:ext cx="53024" cy="45468"/>
              <a:chOff x="4201550" y="3338278"/>
              <a:chExt cx="31405" cy="26930"/>
            </a:xfrm>
          </p:grpSpPr>
          <p:sp>
            <p:nvSpPr>
              <p:cNvPr id="862" name="Google Shape;862;p40"/>
              <p:cNvSpPr/>
              <p:nvPr/>
            </p:nvSpPr>
            <p:spPr>
              <a:xfrm>
                <a:off x="4201550" y="3338278"/>
                <a:ext cx="31405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4" extrusionOk="0">
                    <a:moveTo>
                      <a:pt x="2266" y="1"/>
                    </a:moveTo>
                    <a:cubicBezTo>
                      <a:pt x="1848" y="1"/>
                      <a:pt x="1423" y="154"/>
                      <a:pt x="1077" y="497"/>
                    </a:cubicBezTo>
                    <a:cubicBezTo>
                      <a:pt x="1" y="1573"/>
                      <a:pt x="751" y="3412"/>
                      <a:pt x="2275" y="3424"/>
                    </a:cubicBezTo>
                    <a:cubicBezTo>
                      <a:pt x="3218" y="3424"/>
                      <a:pt x="3993" y="2662"/>
                      <a:pt x="3993" y="1718"/>
                    </a:cubicBezTo>
                    <a:cubicBezTo>
                      <a:pt x="3993" y="684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0"/>
              <p:cNvSpPr/>
              <p:nvPr/>
            </p:nvSpPr>
            <p:spPr>
              <a:xfrm>
                <a:off x="4214331" y="3347976"/>
                <a:ext cx="8919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65" extrusionOk="0">
                    <a:moveTo>
                      <a:pt x="671" y="1"/>
                    </a:moveTo>
                    <a:cubicBezTo>
                      <a:pt x="664" y="1"/>
                      <a:pt x="657" y="1"/>
                      <a:pt x="650" y="1"/>
                    </a:cubicBezTo>
                    <a:cubicBezTo>
                      <a:pt x="645" y="1"/>
                      <a:pt x="640" y="1"/>
                      <a:pt x="635" y="1"/>
                    </a:cubicBezTo>
                    <a:cubicBezTo>
                      <a:pt x="209" y="1"/>
                      <a:pt x="0" y="513"/>
                      <a:pt x="311" y="824"/>
                    </a:cubicBezTo>
                    <a:cubicBezTo>
                      <a:pt x="408" y="921"/>
                      <a:pt x="528" y="965"/>
                      <a:pt x="646" y="965"/>
                    </a:cubicBezTo>
                    <a:cubicBezTo>
                      <a:pt x="895" y="965"/>
                      <a:pt x="1134" y="772"/>
                      <a:pt x="1134" y="485"/>
                    </a:cubicBezTo>
                    <a:cubicBezTo>
                      <a:pt x="1134" y="214"/>
                      <a:pt x="927" y="1"/>
                      <a:pt x="6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40"/>
            <p:cNvGrpSpPr/>
            <p:nvPr/>
          </p:nvGrpSpPr>
          <p:grpSpPr>
            <a:xfrm>
              <a:off x="2123300" y="2448470"/>
              <a:ext cx="53024" cy="45588"/>
              <a:chOff x="4238272" y="3369132"/>
              <a:chExt cx="31405" cy="27001"/>
            </a:xfrm>
          </p:grpSpPr>
          <p:sp>
            <p:nvSpPr>
              <p:cNvPr id="865" name="Google Shape;865;p40"/>
              <p:cNvSpPr/>
              <p:nvPr/>
            </p:nvSpPr>
            <p:spPr>
              <a:xfrm>
                <a:off x="4238272" y="3369132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4" y="1"/>
                      <a:pt x="1426" y="157"/>
                      <a:pt x="1078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0"/>
              <p:cNvSpPr/>
              <p:nvPr/>
            </p:nvSpPr>
            <p:spPr>
              <a:xfrm>
                <a:off x="4251217" y="3378806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41" y="1"/>
                    </a:moveTo>
                    <a:cubicBezTo>
                      <a:pt x="206" y="1"/>
                      <a:pt x="0" y="521"/>
                      <a:pt x="303" y="823"/>
                    </a:cubicBezTo>
                    <a:cubicBezTo>
                      <a:pt x="401" y="922"/>
                      <a:pt x="524" y="967"/>
                      <a:pt x="643" y="967"/>
                    </a:cubicBezTo>
                    <a:cubicBezTo>
                      <a:pt x="889" y="967"/>
                      <a:pt x="1125" y="778"/>
                      <a:pt x="1125" y="485"/>
                    </a:cubicBezTo>
                    <a:cubicBezTo>
                      <a:pt x="1125" y="219"/>
                      <a:pt x="907" y="1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7" name="Google Shape;867;p40"/>
            <p:cNvSpPr/>
            <p:nvPr/>
          </p:nvSpPr>
          <p:spPr>
            <a:xfrm>
              <a:off x="1868856" y="2184664"/>
              <a:ext cx="84355" cy="17516"/>
            </a:xfrm>
            <a:custGeom>
              <a:avLst/>
              <a:gdLst/>
              <a:ahLst/>
              <a:cxnLst/>
              <a:rect l="l" t="t" r="r" b="b"/>
              <a:pathLst>
                <a:path w="6352" h="1319" fill="none" extrusionOk="0">
                  <a:moveTo>
                    <a:pt x="1" y="1319"/>
                  </a:moveTo>
                  <a:lnTo>
                    <a:pt x="6351" y="0"/>
                  </a:lnTo>
                </a:path>
              </a:pathLst>
            </a:custGeom>
            <a:solidFill>
              <a:srgbClr val="F3F3F3"/>
            </a:solidFill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8" name="Google Shape;868;p40"/>
            <p:cNvGrpSpPr/>
            <p:nvPr/>
          </p:nvGrpSpPr>
          <p:grpSpPr>
            <a:xfrm>
              <a:off x="1914962" y="2163191"/>
              <a:ext cx="53024" cy="45574"/>
              <a:chOff x="4114878" y="3200169"/>
              <a:chExt cx="31405" cy="26993"/>
            </a:xfrm>
          </p:grpSpPr>
          <p:sp>
            <p:nvSpPr>
              <p:cNvPr id="869" name="Google Shape;869;p40"/>
              <p:cNvSpPr/>
              <p:nvPr/>
            </p:nvSpPr>
            <p:spPr>
              <a:xfrm>
                <a:off x="4114878" y="3200169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63" y="3432"/>
                      <a:pt x="2287" y="3432"/>
                    </a:cubicBezTo>
                    <a:cubicBezTo>
                      <a:pt x="3230" y="3432"/>
                      <a:pt x="3992" y="2657"/>
                      <a:pt x="3992" y="1714"/>
                    </a:cubicBezTo>
                    <a:cubicBezTo>
                      <a:pt x="3992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4127721" y="3209835"/>
                <a:ext cx="8950" cy="7684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77" extrusionOk="0">
                    <a:moveTo>
                      <a:pt x="654" y="1"/>
                    </a:moveTo>
                    <a:cubicBezTo>
                      <a:pt x="218" y="1"/>
                      <a:pt x="1" y="521"/>
                      <a:pt x="303" y="836"/>
                    </a:cubicBezTo>
                    <a:cubicBezTo>
                      <a:pt x="400" y="933"/>
                      <a:pt x="519" y="976"/>
                      <a:pt x="637" y="976"/>
                    </a:cubicBezTo>
                    <a:cubicBezTo>
                      <a:pt x="887" y="976"/>
                      <a:pt x="1129" y="781"/>
                      <a:pt x="1138" y="485"/>
                    </a:cubicBezTo>
                    <a:cubicBezTo>
                      <a:pt x="1138" y="219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" name="Google Shape;871;p40"/>
            <p:cNvGrpSpPr/>
            <p:nvPr/>
          </p:nvGrpSpPr>
          <p:grpSpPr>
            <a:xfrm>
              <a:off x="1836893" y="2180693"/>
              <a:ext cx="53183" cy="45428"/>
              <a:chOff x="4068639" y="3210535"/>
              <a:chExt cx="31499" cy="26906"/>
            </a:xfrm>
          </p:grpSpPr>
          <p:sp>
            <p:nvSpPr>
              <p:cNvPr id="872" name="Google Shape;872;p40"/>
              <p:cNvSpPr/>
              <p:nvPr/>
            </p:nvSpPr>
            <p:spPr>
              <a:xfrm>
                <a:off x="4068639" y="3210535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85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1"/>
                      <a:pt x="775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4081577" y="3220209"/>
                <a:ext cx="8856" cy="758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4" extrusionOk="0">
                    <a:moveTo>
                      <a:pt x="642" y="1"/>
                    </a:moveTo>
                    <a:cubicBezTo>
                      <a:pt x="218" y="1"/>
                      <a:pt x="1" y="521"/>
                      <a:pt x="303" y="823"/>
                    </a:cubicBezTo>
                    <a:cubicBezTo>
                      <a:pt x="400" y="920"/>
                      <a:pt x="520" y="964"/>
                      <a:pt x="638" y="964"/>
                    </a:cubicBezTo>
                    <a:cubicBezTo>
                      <a:pt x="887" y="964"/>
                      <a:pt x="1126" y="771"/>
                      <a:pt x="1126" y="484"/>
                    </a:cubicBezTo>
                    <a:cubicBezTo>
                      <a:pt x="1126" y="218"/>
                      <a:pt x="908" y="1"/>
                      <a:pt x="6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4" name="Google Shape;874;p40"/>
            <p:cNvGrpSpPr/>
            <p:nvPr/>
          </p:nvGrpSpPr>
          <p:grpSpPr>
            <a:xfrm>
              <a:off x="1532970" y="1964268"/>
              <a:ext cx="592919" cy="271322"/>
              <a:chOff x="3888633" y="3082351"/>
              <a:chExt cx="351172" cy="160698"/>
            </a:xfrm>
          </p:grpSpPr>
          <p:sp>
            <p:nvSpPr>
              <p:cNvPr id="875" name="Google Shape;875;p40"/>
              <p:cNvSpPr/>
              <p:nvPr/>
            </p:nvSpPr>
            <p:spPr>
              <a:xfrm>
                <a:off x="3892440" y="3082351"/>
                <a:ext cx="347366" cy="160698"/>
              </a:xfrm>
              <a:custGeom>
                <a:avLst/>
                <a:gdLst/>
                <a:ahLst/>
                <a:cxnLst/>
                <a:rect l="l" t="t" r="r" b="b"/>
                <a:pathLst>
                  <a:path w="44166" h="20432" fill="none" extrusionOk="0">
                    <a:moveTo>
                      <a:pt x="7041" y="11529"/>
                    </a:moveTo>
                    <a:lnTo>
                      <a:pt x="22440" y="4162"/>
                    </a:lnTo>
                    <a:lnTo>
                      <a:pt x="34815" y="0"/>
                    </a:lnTo>
                    <a:lnTo>
                      <a:pt x="44166" y="484"/>
                    </a:lnTo>
                    <a:lnTo>
                      <a:pt x="38964" y="8565"/>
                    </a:lnTo>
                    <a:lnTo>
                      <a:pt x="33012" y="10065"/>
                    </a:lnTo>
                    <a:lnTo>
                      <a:pt x="22440" y="4839"/>
                    </a:lnTo>
                    <a:lnTo>
                      <a:pt x="18750" y="15424"/>
                    </a:lnTo>
                    <a:cubicBezTo>
                      <a:pt x="18750" y="15424"/>
                      <a:pt x="6206" y="11154"/>
                      <a:pt x="6557" y="11516"/>
                    </a:cubicBezTo>
                    <a:lnTo>
                      <a:pt x="0" y="20432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>
                <a:off x="3888633" y="3172924"/>
                <a:ext cx="72979" cy="70124"/>
              </a:xfrm>
              <a:custGeom>
                <a:avLst/>
                <a:gdLst/>
                <a:ahLst/>
                <a:cxnLst/>
                <a:rect l="l" t="t" r="r" b="b"/>
                <a:pathLst>
                  <a:path w="9279" h="8916" fill="none" extrusionOk="0">
                    <a:moveTo>
                      <a:pt x="0" y="8916"/>
                    </a:moveTo>
                    <a:lnTo>
                      <a:pt x="9279" y="6883"/>
                    </a:lnTo>
                    <a:lnTo>
                      <a:pt x="7041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>
                <a:off x="3960370" y="3203653"/>
                <a:ext cx="79547" cy="19607"/>
              </a:xfrm>
              <a:custGeom>
                <a:avLst/>
                <a:gdLst/>
                <a:ahLst/>
                <a:cxnLst/>
                <a:rect l="l" t="t" r="r" b="b"/>
                <a:pathLst>
                  <a:path w="10114" h="2493" fill="none" extrusionOk="0">
                    <a:moveTo>
                      <a:pt x="0" y="2493"/>
                    </a:moveTo>
                    <a:lnTo>
                      <a:pt x="10113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4043613" y="3161504"/>
                <a:ext cx="108474" cy="42156"/>
              </a:xfrm>
              <a:custGeom>
                <a:avLst/>
                <a:gdLst/>
                <a:ahLst/>
                <a:cxnLst/>
                <a:rect l="l" t="t" r="r" b="b"/>
                <a:pathLst>
                  <a:path w="13792" h="5360" fill="none" extrusionOk="0">
                    <a:moveTo>
                      <a:pt x="1" y="5360"/>
                    </a:moveTo>
                    <a:lnTo>
                      <a:pt x="13791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4152079" y="3082351"/>
                <a:ext cx="17224" cy="82968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0549" fill="none" extrusionOk="0">
                    <a:moveTo>
                      <a:pt x="0" y="10549"/>
                    </a:moveTo>
                    <a:lnTo>
                      <a:pt x="2190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4169296" y="3082351"/>
                <a:ext cx="25797" cy="63557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8081" fill="none" extrusionOk="0">
                    <a:moveTo>
                      <a:pt x="1" y="0"/>
                    </a:moveTo>
                    <a:lnTo>
                      <a:pt x="3279" y="808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40"/>
            <p:cNvGrpSpPr/>
            <p:nvPr/>
          </p:nvGrpSpPr>
          <p:grpSpPr>
            <a:xfrm>
              <a:off x="1963630" y="1938240"/>
              <a:ext cx="63794" cy="54631"/>
              <a:chOff x="4143703" y="3066935"/>
              <a:chExt cx="37783" cy="32357"/>
            </a:xfrm>
          </p:grpSpPr>
          <p:sp>
            <p:nvSpPr>
              <p:cNvPr id="882" name="Google Shape;882;p40"/>
              <p:cNvSpPr/>
              <p:nvPr/>
            </p:nvSpPr>
            <p:spPr>
              <a:xfrm>
                <a:off x="4143703" y="3066935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1" y="0"/>
                    </a:moveTo>
                    <a:cubicBezTo>
                      <a:pt x="2227" y="0"/>
                      <a:pt x="1713" y="188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>
                <a:off x="4158741" y="3076641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1"/>
                    </a:moveTo>
                    <a:cubicBezTo>
                      <a:pt x="375" y="1"/>
                      <a:pt x="0" y="376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4" y="1658"/>
                      <a:pt x="1657" y="1283"/>
                      <a:pt x="1657" y="823"/>
                    </a:cubicBezTo>
                    <a:cubicBezTo>
                      <a:pt x="1657" y="376"/>
                      <a:pt x="1294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40"/>
            <p:cNvGrpSpPr/>
            <p:nvPr/>
          </p:nvGrpSpPr>
          <p:grpSpPr>
            <a:xfrm>
              <a:off x="1796245" y="2000082"/>
              <a:ext cx="63794" cy="54790"/>
              <a:chOff x="4044565" y="3103563"/>
              <a:chExt cx="37783" cy="32451"/>
            </a:xfrm>
          </p:grpSpPr>
          <p:sp>
            <p:nvSpPr>
              <p:cNvPr id="885" name="Google Shape;885;p40"/>
              <p:cNvSpPr/>
              <p:nvPr/>
            </p:nvSpPr>
            <p:spPr>
              <a:xfrm>
                <a:off x="4044565" y="3103563"/>
                <a:ext cx="37783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6" extrusionOk="0">
                    <a:moveTo>
                      <a:pt x="2731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1" y="1900"/>
                      <a:pt x="908" y="4114"/>
                      <a:pt x="2747" y="4126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1"/>
                      <a:pt x="273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4059602" y="3113268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35" y="1"/>
                    </a:moveTo>
                    <a:cubicBezTo>
                      <a:pt x="375" y="1"/>
                      <a:pt x="0" y="376"/>
                      <a:pt x="0" y="835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5" y="1658"/>
                      <a:pt x="1657" y="1283"/>
                      <a:pt x="1657" y="835"/>
                    </a:cubicBezTo>
                    <a:cubicBezTo>
                      <a:pt x="1657" y="376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40"/>
            <p:cNvGrpSpPr/>
            <p:nvPr/>
          </p:nvGrpSpPr>
          <p:grpSpPr>
            <a:xfrm>
              <a:off x="1750471" y="2143046"/>
              <a:ext cx="63780" cy="54631"/>
              <a:chOff x="4017454" y="3188237"/>
              <a:chExt cx="37776" cy="32357"/>
            </a:xfrm>
          </p:grpSpPr>
          <p:sp>
            <p:nvSpPr>
              <p:cNvPr id="888" name="Google Shape;888;p40"/>
              <p:cNvSpPr/>
              <p:nvPr/>
            </p:nvSpPr>
            <p:spPr>
              <a:xfrm>
                <a:off x="4017454" y="318823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8"/>
                      <a:pt x="1295" y="606"/>
                    </a:cubicBezTo>
                    <a:cubicBezTo>
                      <a:pt x="0" y="1900"/>
                      <a:pt x="908" y="4114"/>
                      <a:pt x="2746" y="4114"/>
                    </a:cubicBezTo>
                    <a:cubicBezTo>
                      <a:pt x="3883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4032484" y="3197943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35" y="1"/>
                    </a:moveTo>
                    <a:cubicBezTo>
                      <a:pt x="376" y="1"/>
                      <a:pt x="1" y="376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76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0" name="Google Shape;890;p40"/>
            <p:cNvGrpSpPr/>
            <p:nvPr/>
          </p:nvGrpSpPr>
          <p:grpSpPr>
            <a:xfrm>
              <a:off x="1588544" y="2091164"/>
              <a:ext cx="63794" cy="54631"/>
              <a:chOff x="3921548" y="3157509"/>
              <a:chExt cx="37783" cy="32357"/>
            </a:xfrm>
          </p:grpSpPr>
          <p:sp>
            <p:nvSpPr>
              <p:cNvPr id="891" name="Google Shape;891;p40"/>
              <p:cNvSpPr/>
              <p:nvPr/>
            </p:nvSpPr>
            <p:spPr>
              <a:xfrm>
                <a:off x="3921548" y="3157509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3936586" y="3167214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1"/>
                    </a:moveTo>
                    <a:cubicBezTo>
                      <a:pt x="375" y="1"/>
                      <a:pt x="0" y="364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82" y="1658"/>
                      <a:pt x="1657" y="1283"/>
                      <a:pt x="1657" y="823"/>
                    </a:cubicBezTo>
                    <a:cubicBezTo>
                      <a:pt x="1657" y="364"/>
                      <a:pt x="1282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3" name="Google Shape;893;p40"/>
            <p:cNvGrpSpPr/>
            <p:nvPr/>
          </p:nvGrpSpPr>
          <p:grpSpPr>
            <a:xfrm>
              <a:off x="1618104" y="2182526"/>
              <a:ext cx="63794" cy="54671"/>
              <a:chOff x="3939056" y="3211620"/>
              <a:chExt cx="37783" cy="32380"/>
            </a:xfrm>
          </p:grpSpPr>
          <p:sp>
            <p:nvSpPr>
              <p:cNvPr id="894" name="Google Shape;894;p40"/>
              <p:cNvSpPr/>
              <p:nvPr/>
            </p:nvSpPr>
            <p:spPr>
              <a:xfrm>
                <a:off x="3939056" y="3211620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7" y="1"/>
                    </a:moveTo>
                    <a:cubicBezTo>
                      <a:pt x="2231" y="1"/>
                      <a:pt x="1715" y="189"/>
                      <a:pt x="1295" y="609"/>
                    </a:cubicBezTo>
                    <a:cubicBezTo>
                      <a:pt x="1" y="1903"/>
                      <a:pt x="920" y="4117"/>
                      <a:pt x="2759" y="4117"/>
                    </a:cubicBezTo>
                    <a:cubicBezTo>
                      <a:pt x="3884" y="4117"/>
                      <a:pt x="4803" y="3197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>
                <a:off x="3954188" y="3221255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1"/>
                    </a:moveTo>
                    <a:cubicBezTo>
                      <a:pt x="375" y="1"/>
                      <a:pt x="0" y="376"/>
                      <a:pt x="0" y="835"/>
                    </a:cubicBezTo>
                    <a:cubicBezTo>
                      <a:pt x="0" y="1295"/>
                      <a:pt x="375" y="1658"/>
                      <a:pt x="823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6"/>
                      <a:pt x="1282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6" name="Google Shape;896;p40"/>
            <p:cNvGrpSpPr/>
            <p:nvPr/>
          </p:nvGrpSpPr>
          <p:grpSpPr>
            <a:xfrm>
              <a:off x="2018567" y="2056479"/>
              <a:ext cx="53024" cy="45468"/>
              <a:chOff x="4176240" y="3136965"/>
              <a:chExt cx="31405" cy="26930"/>
            </a:xfrm>
          </p:grpSpPr>
          <p:sp>
            <p:nvSpPr>
              <p:cNvPr id="897" name="Google Shape;897;p40"/>
              <p:cNvSpPr/>
              <p:nvPr/>
            </p:nvSpPr>
            <p:spPr>
              <a:xfrm>
                <a:off x="4176240" y="3136965"/>
                <a:ext cx="31405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4" extrusionOk="0">
                    <a:moveTo>
                      <a:pt x="2268" y="1"/>
                    </a:moveTo>
                    <a:cubicBezTo>
                      <a:pt x="1846" y="1"/>
                      <a:pt x="1415" y="158"/>
                      <a:pt x="1065" y="508"/>
                    </a:cubicBezTo>
                    <a:cubicBezTo>
                      <a:pt x="1" y="1585"/>
                      <a:pt x="763" y="3423"/>
                      <a:pt x="2275" y="3423"/>
                    </a:cubicBezTo>
                    <a:cubicBezTo>
                      <a:pt x="3231" y="3423"/>
                      <a:pt x="3993" y="2649"/>
                      <a:pt x="3993" y="1705"/>
                    </a:cubicBezTo>
                    <a:cubicBezTo>
                      <a:pt x="3985" y="677"/>
                      <a:pt x="3145" y="1"/>
                      <a:pt x="226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4190327" y="3146663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9" name="Google Shape;899;p40"/>
            <p:cNvGrpSpPr/>
            <p:nvPr/>
          </p:nvGrpSpPr>
          <p:grpSpPr>
            <a:xfrm>
              <a:off x="1945809" y="2082865"/>
              <a:ext cx="53183" cy="45588"/>
              <a:chOff x="4133148" y="3152593"/>
              <a:chExt cx="31499" cy="27001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133148" y="3152593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84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1"/>
                      <a:pt x="774" y="3432"/>
                      <a:pt x="2298" y="3432"/>
                    </a:cubicBezTo>
                    <a:cubicBezTo>
                      <a:pt x="3242" y="3432"/>
                      <a:pt x="4004" y="2658"/>
                      <a:pt x="4004" y="1714"/>
                    </a:cubicBezTo>
                    <a:cubicBezTo>
                      <a:pt x="4004" y="683"/>
                      <a:pt x="3162" y="1"/>
                      <a:pt x="22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147321" y="3162267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63" y="968"/>
                      <a:pt x="968" y="751"/>
                      <a:pt x="968" y="484"/>
                    </a:cubicBezTo>
                    <a:cubicBezTo>
                      <a:pt x="968" y="218"/>
                      <a:pt x="763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2" name="Google Shape;902;p40"/>
            <p:cNvGrpSpPr/>
            <p:nvPr/>
          </p:nvGrpSpPr>
          <p:grpSpPr>
            <a:xfrm>
              <a:off x="2093913" y="1949382"/>
              <a:ext cx="53183" cy="45415"/>
              <a:chOff x="4220866" y="3073534"/>
              <a:chExt cx="31499" cy="26898"/>
            </a:xfrm>
          </p:grpSpPr>
          <p:sp>
            <p:nvSpPr>
              <p:cNvPr id="903" name="Google Shape;903;p40"/>
              <p:cNvSpPr/>
              <p:nvPr/>
            </p:nvSpPr>
            <p:spPr>
              <a:xfrm>
                <a:off x="4220866" y="3073534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4235039" y="3083114"/>
                <a:ext cx="7621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485" y="0"/>
                    </a:moveTo>
                    <a:cubicBezTo>
                      <a:pt x="218" y="0"/>
                      <a:pt x="1" y="218"/>
                      <a:pt x="1" y="484"/>
                    </a:cubicBezTo>
                    <a:cubicBezTo>
                      <a:pt x="1" y="750"/>
                      <a:pt x="218" y="968"/>
                      <a:pt x="485" y="968"/>
                    </a:cubicBezTo>
                    <a:cubicBezTo>
                      <a:pt x="751" y="968"/>
                      <a:pt x="968" y="750"/>
                      <a:pt x="968" y="484"/>
                    </a:cubicBezTo>
                    <a:cubicBezTo>
                      <a:pt x="968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5" name="Google Shape;905;p40"/>
            <p:cNvGrpSpPr/>
            <p:nvPr/>
          </p:nvGrpSpPr>
          <p:grpSpPr>
            <a:xfrm>
              <a:off x="1501007" y="2214104"/>
              <a:ext cx="53183" cy="45428"/>
              <a:chOff x="3869702" y="3230323"/>
              <a:chExt cx="31499" cy="26906"/>
            </a:xfrm>
          </p:grpSpPr>
          <p:sp>
            <p:nvSpPr>
              <p:cNvPr id="906" name="Google Shape;906;p40"/>
              <p:cNvSpPr/>
              <p:nvPr/>
            </p:nvSpPr>
            <p:spPr>
              <a:xfrm>
                <a:off x="3869702" y="3230323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83875" y="3239997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40"/>
            <p:cNvGrpSpPr/>
            <p:nvPr/>
          </p:nvGrpSpPr>
          <p:grpSpPr>
            <a:xfrm>
              <a:off x="2217118" y="1958000"/>
              <a:ext cx="454775" cy="526735"/>
              <a:chOff x="4293838" y="3078639"/>
              <a:chExt cx="269353" cy="311973"/>
            </a:xfrm>
          </p:grpSpPr>
          <p:sp>
            <p:nvSpPr>
              <p:cNvPr id="909" name="Google Shape;909;p40"/>
              <p:cNvSpPr/>
              <p:nvPr/>
            </p:nvSpPr>
            <p:spPr>
              <a:xfrm>
                <a:off x="4293838" y="3078639"/>
                <a:ext cx="269353" cy="311973"/>
              </a:xfrm>
              <a:custGeom>
                <a:avLst/>
                <a:gdLst/>
                <a:ahLst/>
                <a:cxnLst/>
                <a:rect l="l" t="t" r="r" b="b"/>
                <a:pathLst>
                  <a:path w="34247" h="39666" fill="none" extrusionOk="0">
                    <a:moveTo>
                      <a:pt x="13" y="16730"/>
                    </a:moveTo>
                    <a:lnTo>
                      <a:pt x="7162" y="27690"/>
                    </a:lnTo>
                    <a:lnTo>
                      <a:pt x="8480" y="39666"/>
                    </a:lnTo>
                    <a:lnTo>
                      <a:pt x="18182" y="34138"/>
                    </a:lnTo>
                    <a:lnTo>
                      <a:pt x="26371" y="29807"/>
                    </a:lnTo>
                    <a:cubicBezTo>
                      <a:pt x="26371" y="29807"/>
                      <a:pt x="33605" y="34694"/>
                      <a:pt x="33932" y="35456"/>
                    </a:cubicBezTo>
                    <a:cubicBezTo>
                      <a:pt x="34246" y="36218"/>
                      <a:pt x="32263" y="18388"/>
                      <a:pt x="32263" y="18388"/>
                    </a:cubicBezTo>
                    <a:lnTo>
                      <a:pt x="28428" y="2928"/>
                    </a:lnTo>
                    <a:lnTo>
                      <a:pt x="12932" y="1"/>
                    </a:lnTo>
                    <a:lnTo>
                      <a:pt x="1670" y="2650"/>
                    </a:lnTo>
                    <a:lnTo>
                      <a:pt x="0" y="17142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4306965" y="3099473"/>
                <a:ext cx="62519" cy="69652"/>
              </a:xfrm>
              <a:custGeom>
                <a:avLst/>
                <a:gdLst/>
                <a:ahLst/>
                <a:cxnLst/>
                <a:rect l="l" t="t" r="r" b="b"/>
                <a:pathLst>
                  <a:path w="7949" h="8856" fill="none" extrusionOk="0">
                    <a:moveTo>
                      <a:pt x="1" y="1"/>
                    </a:moveTo>
                    <a:lnTo>
                      <a:pt x="7948" y="8856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369476" y="3169118"/>
                <a:ext cx="26072" cy="98666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12545" fill="none" extrusionOk="0">
                    <a:moveTo>
                      <a:pt x="0" y="1"/>
                    </a:moveTo>
                    <a:lnTo>
                      <a:pt x="3315" y="12545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4399347" y="3078639"/>
                <a:ext cx="60041" cy="110558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14057" fill="none" extrusionOk="0">
                    <a:moveTo>
                      <a:pt x="7634" y="1405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4373282" y="3169118"/>
                <a:ext cx="82299" cy="20079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2553" fill="none" extrusionOk="0">
                    <a:moveTo>
                      <a:pt x="0" y="1"/>
                    </a:moveTo>
                    <a:lnTo>
                      <a:pt x="10464" y="2553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4369476" y="3078639"/>
                <a:ext cx="29879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1505" fill="none" extrusionOk="0">
                    <a:moveTo>
                      <a:pt x="0" y="11505"/>
                    </a:moveTo>
                    <a:lnTo>
                      <a:pt x="3799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4293932" y="3169118"/>
                <a:ext cx="75551" cy="4111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5227" fill="none" extrusionOk="0">
                    <a:moveTo>
                      <a:pt x="1" y="5226"/>
                    </a:moveTo>
                    <a:lnTo>
                      <a:pt x="9605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4350159" y="3267776"/>
                <a:ext cx="45389" cy="27032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3437" fill="none" extrusionOk="0">
                    <a:moveTo>
                      <a:pt x="1" y="3436"/>
                    </a:moveTo>
                    <a:lnTo>
                      <a:pt x="5771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>
                <a:off x="4395540" y="3267776"/>
                <a:ext cx="38830" cy="76031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9667" fill="none" extrusionOk="0">
                    <a:moveTo>
                      <a:pt x="1" y="1"/>
                    </a:moveTo>
                    <a:lnTo>
                      <a:pt x="4936" y="9666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>
                <a:off x="4360439" y="3267776"/>
                <a:ext cx="35109" cy="121978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15509" fill="none" extrusionOk="0">
                    <a:moveTo>
                      <a:pt x="0" y="15509"/>
                    </a:moveTo>
                    <a:lnTo>
                      <a:pt x="4464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4293932" y="3210220"/>
                <a:ext cx="101616" cy="57564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7319" fill="none" extrusionOk="0">
                    <a:moveTo>
                      <a:pt x="1" y="0"/>
                    </a:moveTo>
                    <a:lnTo>
                      <a:pt x="12920" y="7319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>
                <a:off x="4395540" y="3186436"/>
                <a:ext cx="66420" cy="79735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10138" fill="none" extrusionOk="0">
                    <a:moveTo>
                      <a:pt x="8444" y="0"/>
                    </a:moveTo>
                    <a:lnTo>
                      <a:pt x="1" y="10137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>
                <a:off x="4459380" y="3189669"/>
                <a:ext cx="41873" cy="123402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5690" fill="none" extrusionOk="0">
                    <a:moveTo>
                      <a:pt x="1" y="0"/>
                    </a:moveTo>
                    <a:lnTo>
                      <a:pt x="5323" y="1569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4395540" y="3267776"/>
                <a:ext cx="105713" cy="45295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5759" fill="none" extrusionOk="0">
                    <a:moveTo>
                      <a:pt x="1" y="1"/>
                    </a:moveTo>
                    <a:lnTo>
                      <a:pt x="13440" y="5759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>
                <a:off x="4501246" y="3223252"/>
                <a:ext cx="46435" cy="89818"/>
              </a:xfrm>
              <a:custGeom>
                <a:avLst/>
                <a:gdLst/>
                <a:ahLst/>
                <a:cxnLst/>
                <a:rect l="l" t="t" r="r" b="b"/>
                <a:pathLst>
                  <a:path w="5904" h="11420" fill="none" extrusionOk="0">
                    <a:moveTo>
                      <a:pt x="0" y="11420"/>
                    </a:moveTo>
                    <a:lnTo>
                      <a:pt x="5904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>
                <a:off x="4459671" y="3104231"/>
                <a:ext cx="58421" cy="84966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10803" fill="none" extrusionOk="0">
                    <a:moveTo>
                      <a:pt x="0" y="10803"/>
                    </a:moveTo>
                    <a:lnTo>
                      <a:pt x="7428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4459671" y="3189189"/>
                <a:ext cx="8658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4671" fill="none" extrusionOk="0">
                    <a:moveTo>
                      <a:pt x="0" y="1"/>
                    </a:moveTo>
                    <a:lnTo>
                      <a:pt x="11008" y="467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6" name="Google Shape;926;p40"/>
            <p:cNvGrpSpPr/>
            <p:nvPr/>
          </p:nvGrpSpPr>
          <p:grpSpPr>
            <a:xfrm>
              <a:off x="2629639" y="2402762"/>
              <a:ext cx="63780" cy="54671"/>
              <a:chOff x="4538164" y="3342061"/>
              <a:chExt cx="37776" cy="32380"/>
            </a:xfrm>
          </p:grpSpPr>
          <p:sp>
            <p:nvSpPr>
              <p:cNvPr id="927" name="Google Shape;927;p40"/>
              <p:cNvSpPr/>
              <p:nvPr/>
            </p:nvSpPr>
            <p:spPr>
              <a:xfrm>
                <a:off x="4538164" y="3342061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0"/>
                    </a:moveTo>
                    <a:cubicBezTo>
                      <a:pt x="2231" y="0"/>
                      <a:pt x="1714" y="189"/>
                      <a:pt x="1294" y="608"/>
                    </a:cubicBezTo>
                    <a:cubicBezTo>
                      <a:pt x="0" y="1903"/>
                      <a:pt x="919" y="4116"/>
                      <a:pt x="2746" y="4116"/>
                    </a:cubicBezTo>
                    <a:cubicBezTo>
                      <a:pt x="3883" y="4116"/>
                      <a:pt x="4802" y="3197"/>
                      <a:pt x="4802" y="2060"/>
                    </a:cubicBezTo>
                    <a:cubicBezTo>
                      <a:pt x="4802" y="817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4553194" y="3351790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5" y="0"/>
                      <a:pt x="0" y="363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63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9" name="Google Shape;929;p40"/>
            <p:cNvGrpSpPr/>
            <p:nvPr/>
          </p:nvGrpSpPr>
          <p:grpSpPr>
            <a:xfrm>
              <a:off x="2179206" y="2154028"/>
              <a:ext cx="63794" cy="54737"/>
              <a:chOff x="4271383" y="3194742"/>
              <a:chExt cx="37783" cy="32420"/>
            </a:xfrm>
          </p:grpSpPr>
          <p:sp>
            <p:nvSpPr>
              <p:cNvPr id="930" name="Google Shape;930;p40"/>
              <p:cNvSpPr/>
              <p:nvPr/>
            </p:nvSpPr>
            <p:spPr>
              <a:xfrm>
                <a:off x="4271383" y="3194742"/>
                <a:ext cx="37783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2" extrusionOk="0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4"/>
                    </a:cubicBezTo>
                    <a:cubicBezTo>
                      <a:pt x="1" y="1908"/>
                      <a:pt x="920" y="4122"/>
                      <a:pt x="2747" y="4122"/>
                    </a:cubicBezTo>
                    <a:cubicBezTo>
                      <a:pt x="3884" y="4122"/>
                      <a:pt x="4803" y="3202"/>
                      <a:pt x="4803" y="2065"/>
                    </a:cubicBezTo>
                    <a:cubicBezTo>
                      <a:pt x="4803" y="823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4286516" y="3204416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0"/>
                    </a:moveTo>
                    <a:cubicBezTo>
                      <a:pt x="363" y="0"/>
                      <a:pt x="0" y="375"/>
                      <a:pt x="0" y="835"/>
                    </a:cubicBezTo>
                    <a:cubicBezTo>
                      <a:pt x="0" y="1295"/>
                      <a:pt x="363" y="1658"/>
                      <a:pt x="823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23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" name="Google Shape;932;p40"/>
            <p:cNvGrpSpPr/>
            <p:nvPr/>
          </p:nvGrpSpPr>
          <p:grpSpPr>
            <a:xfrm>
              <a:off x="2201210" y="1967149"/>
              <a:ext cx="63794" cy="54631"/>
              <a:chOff x="4284416" y="3084058"/>
              <a:chExt cx="37783" cy="32357"/>
            </a:xfrm>
          </p:grpSpPr>
          <p:sp>
            <p:nvSpPr>
              <p:cNvPr id="933" name="Google Shape;933;p40"/>
              <p:cNvSpPr/>
              <p:nvPr/>
            </p:nvSpPr>
            <p:spPr>
              <a:xfrm>
                <a:off x="4284416" y="3084058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4299548" y="3093763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23" y="1"/>
                    </a:moveTo>
                    <a:cubicBezTo>
                      <a:pt x="363" y="1"/>
                      <a:pt x="0" y="364"/>
                      <a:pt x="0" y="824"/>
                    </a:cubicBezTo>
                    <a:cubicBezTo>
                      <a:pt x="0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4"/>
                    </a:cubicBezTo>
                    <a:cubicBezTo>
                      <a:pt x="1658" y="364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5" name="Google Shape;935;p40"/>
            <p:cNvGrpSpPr/>
            <p:nvPr/>
          </p:nvGrpSpPr>
          <p:grpSpPr>
            <a:xfrm>
              <a:off x="2529234" y="2327628"/>
              <a:ext cx="63780" cy="54790"/>
              <a:chOff x="4478697" y="3297561"/>
              <a:chExt cx="37776" cy="32451"/>
            </a:xfrm>
          </p:grpSpPr>
          <p:sp>
            <p:nvSpPr>
              <p:cNvPr id="936" name="Google Shape;936;p40"/>
              <p:cNvSpPr/>
              <p:nvPr/>
            </p:nvSpPr>
            <p:spPr>
              <a:xfrm>
                <a:off x="4478697" y="3297561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3" y="187"/>
                      <a:pt x="1295" y="605"/>
                    </a:cubicBezTo>
                    <a:cubicBezTo>
                      <a:pt x="1" y="1899"/>
                      <a:pt x="920" y="4125"/>
                      <a:pt x="2746" y="4125"/>
                    </a:cubicBezTo>
                    <a:cubicBezTo>
                      <a:pt x="3884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0"/>
              <p:cNvSpPr/>
              <p:nvPr/>
            </p:nvSpPr>
            <p:spPr>
              <a:xfrm>
                <a:off x="4493727" y="3307361"/>
                <a:ext cx="13048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8" extrusionOk="0">
                    <a:moveTo>
                      <a:pt x="835" y="0"/>
                    </a:moveTo>
                    <a:cubicBezTo>
                      <a:pt x="376" y="0"/>
                      <a:pt x="1" y="363"/>
                      <a:pt x="1" y="823"/>
                    </a:cubicBezTo>
                    <a:cubicBezTo>
                      <a:pt x="1" y="1282"/>
                      <a:pt x="376" y="1657"/>
                      <a:pt x="835" y="1657"/>
                    </a:cubicBezTo>
                    <a:cubicBezTo>
                      <a:pt x="1295" y="1657"/>
                      <a:pt x="1658" y="1282"/>
                      <a:pt x="1658" y="823"/>
                    </a:cubicBezTo>
                    <a:cubicBezTo>
                      <a:pt x="1658" y="363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8" name="Google Shape;938;p40"/>
            <p:cNvGrpSpPr/>
            <p:nvPr/>
          </p:nvGrpSpPr>
          <p:grpSpPr>
            <a:xfrm>
              <a:off x="2416307" y="2385287"/>
              <a:ext cx="63780" cy="54790"/>
              <a:chOff x="4411813" y="3331711"/>
              <a:chExt cx="37776" cy="32451"/>
            </a:xfrm>
          </p:grpSpPr>
          <p:sp>
            <p:nvSpPr>
              <p:cNvPr id="939" name="Google Shape;939;p40"/>
              <p:cNvSpPr/>
              <p:nvPr/>
            </p:nvSpPr>
            <p:spPr>
              <a:xfrm>
                <a:off x="4411813" y="3331711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1"/>
                    </a:moveTo>
                    <a:cubicBezTo>
                      <a:pt x="2226" y="1"/>
                      <a:pt x="1713" y="188"/>
                      <a:pt x="1295" y="606"/>
                    </a:cubicBezTo>
                    <a:cubicBezTo>
                      <a:pt x="0" y="1900"/>
                      <a:pt x="920" y="4126"/>
                      <a:pt x="2759" y="4126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1"/>
                      <a:pt x="273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0"/>
              <p:cNvSpPr/>
              <p:nvPr/>
            </p:nvSpPr>
            <p:spPr>
              <a:xfrm>
                <a:off x="4426937" y="3341416"/>
                <a:ext cx="13048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9" extrusionOk="0">
                    <a:moveTo>
                      <a:pt x="823" y="1"/>
                    </a:moveTo>
                    <a:cubicBezTo>
                      <a:pt x="376" y="1"/>
                      <a:pt x="1" y="376"/>
                      <a:pt x="1" y="823"/>
                    </a:cubicBezTo>
                    <a:cubicBezTo>
                      <a:pt x="1" y="1283"/>
                      <a:pt x="376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1" name="Google Shape;941;p40"/>
            <p:cNvGrpSpPr/>
            <p:nvPr/>
          </p:nvGrpSpPr>
          <p:grpSpPr>
            <a:xfrm>
              <a:off x="2291655" y="2458695"/>
              <a:ext cx="63780" cy="54631"/>
              <a:chOff x="4337984" y="3375188"/>
              <a:chExt cx="37776" cy="32357"/>
            </a:xfrm>
          </p:grpSpPr>
          <p:sp>
            <p:nvSpPr>
              <p:cNvPr id="942" name="Google Shape;942;p40"/>
              <p:cNvSpPr/>
              <p:nvPr/>
            </p:nvSpPr>
            <p:spPr>
              <a:xfrm>
                <a:off x="4337984" y="3375188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0"/>
              <p:cNvSpPr/>
              <p:nvPr/>
            </p:nvSpPr>
            <p:spPr>
              <a:xfrm>
                <a:off x="4353108" y="3384894"/>
                <a:ext cx="13048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9" extrusionOk="0">
                    <a:moveTo>
                      <a:pt x="823" y="1"/>
                    </a:moveTo>
                    <a:cubicBezTo>
                      <a:pt x="364" y="1"/>
                      <a:pt x="1" y="364"/>
                      <a:pt x="1" y="824"/>
                    </a:cubicBezTo>
                    <a:cubicBezTo>
                      <a:pt x="1" y="1283"/>
                      <a:pt x="364" y="1658"/>
                      <a:pt x="823" y="1658"/>
                    </a:cubicBezTo>
                    <a:cubicBezTo>
                      <a:pt x="1283" y="1658"/>
                      <a:pt x="1658" y="1283"/>
                      <a:pt x="1658" y="824"/>
                    </a:cubicBezTo>
                    <a:cubicBezTo>
                      <a:pt x="1658" y="364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40"/>
            <p:cNvGrpSpPr/>
            <p:nvPr/>
          </p:nvGrpSpPr>
          <p:grpSpPr>
            <a:xfrm>
              <a:off x="2556536" y="1978078"/>
              <a:ext cx="63953" cy="54790"/>
              <a:chOff x="4494867" y="3090530"/>
              <a:chExt cx="37878" cy="32451"/>
            </a:xfrm>
          </p:grpSpPr>
          <p:sp>
            <p:nvSpPr>
              <p:cNvPr id="945" name="Google Shape;945;p40"/>
              <p:cNvSpPr/>
              <p:nvPr/>
            </p:nvSpPr>
            <p:spPr>
              <a:xfrm>
                <a:off x="4494867" y="3090530"/>
                <a:ext cx="37878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6" extrusionOk="0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96" y="4114"/>
                      <a:pt x="4803" y="3194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0"/>
              <p:cNvSpPr/>
              <p:nvPr/>
            </p:nvSpPr>
            <p:spPr>
              <a:xfrm>
                <a:off x="4510000" y="3100236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1"/>
                    </a:moveTo>
                    <a:cubicBezTo>
                      <a:pt x="375" y="1"/>
                      <a:pt x="0" y="376"/>
                      <a:pt x="0" y="835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5" y="1658"/>
                      <a:pt x="1658" y="1283"/>
                      <a:pt x="1658" y="835"/>
                    </a:cubicBezTo>
                    <a:cubicBezTo>
                      <a:pt x="1658" y="376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7" name="Google Shape;947;p40"/>
            <p:cNvGrpSpPr/>
            <p:nvPr/>
          </p:nvGrpSpPr>
          <p:grpSpPr>
            <a:xfrm>
              <a:off x="2607622" y="2176032"/>
              <a:ext cx="63794" cy="54737"/>
              <a:chOff x="4525124" y="3207774"/>
              <a:chExt cx="37783" cy="32420"/>
            </a:xfrm>
          </p:grpSpPr>
          <p:sp>
            <p:nvSpPr>
              <p:cNvPr id="948" name="Google Shape;948;p40"/>
              <p:cNvSpPr/>
              <p:nvPr/>
            </p:nvSpPr>
            <p:spPr>
              <a:xfrm>
                <a:off x="4525124" y="3207774"/>
                <a:ext cx="37783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2" extrusionOk="0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4"/>
                    </a:cubicBezTo>
                    <a:cubicBezTo>
                      <a:pt x="1" y="1908"/>
                      <a:pt x="920" y="4122"/>
                      <a:pt x="2747" y="4122"/>
                    </a:cubicBezTo>
                    <a:cubicBezTo>
                      <a:pt x="3884" y="4122"/>
                      <a:pt x="4803" y="3202"/>
                      <a:pt x="4803" y="2065"/>
                    </a:cubicBezTo>
                    <a:cubicBezTo>
                      <a:pt x="4803" y="823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4540256" y="3217448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1"/>
                    </a:moveTo>
                    <a:cubicBezTo>
                      <a:pt x="363" y="1"/>
                      <a:pt x="0" y="376"/>
                      <a:pt x="0" y="835"/>
                    </a:cubicBezTo>
                    <a:cubicBezTo>
                      <a:pt x="0" y="1295"/>
                      <a:pt x="363" y="1658"/>
                      <a:pt x="823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6"/>
                      <a:pt x="1282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40"/>
            <p:cNvGrpSpPr/>
            <p:nvPr/>
          </p:nvGrpSpPr>
          <p:grpSpPr>
            <a:xfrm>
              <a:off x="2464816" y="2123194"/>
              <a:ext cx="53183" cy="45415"/>
              <a:chOff x="4440544" y="3176479"/>
              <a:chExt cx="31499" cy="26898"/>
            </a:xfrm>
          </p:grpSpPr>
          <p:sp>
            <p:nvSpPr>
              <p:cNvPr id="951" name="Google Shape;951;p40"/>
              <p:cNvSpPr/>
              <p:nvPr/>
            </p:nvSpPr>
            <p:spPr>
              <a:xfrm>
                <a:off x="4440544" y="3176479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1" y="0"/>
                    </a:moveTo>
                    <a:cubicBezTo>
                      <a:pt x="1860" y="0"/>
                      <a:pt x="1429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4005" y="1714"/>
                    </a:cubicBezTo>
                    <a:cubicBezTo>
                      <a:pt x="4005" y="682"/>
                      <a:pt x="3163" y="0"/>
                      <a:pt x="22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0"/>
              <p:cNvSpPr/>
              <p:nvPr/>
            </p:nvSpPr>
            <p:spPr>
              <a:xfrm>
                <a:off x="4454724" y="3186145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9"/>
                      <a:pt x="0" y="485"/>
                    </a:cubicBezTo>
                    <a:cubicBezTo>
                      <a:pt x="0" y="751"/>
                      <a:pt x="218" y="969"/>
                      <a:pt x="484" y="969"/>
                    </a:cubicBezTo>
                    <a:cubicBezTo>
                      <a:pt x="750" y="969"/>
                      <a:pt x="968" y="751"/>
                      <a:pt x="968" y="485"/>
                    </a:cubicBezTo>
                    <a:cubicBezTo>
                      <a:pt x="968" y="219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40"/>
            <p:cNvGrpSpPr/>
            <p:nvPr/>
          </p:nvGrpSpPr>
          <p:grpSpPr>
            <a:xfrm>
              <a:off x="2312862" y="2089292"/>
              <a:ext cx="53024" cy="45588"/>
              <a:chOff x="4350545" y="3156400"/>
              <a:chExt cx="31405" cy="27001"/>
            </a:xfrm>
          </p:grpSpPr>
          <p:sp>
            <p:nvSpPr>
              <p:cNvPr id="954" name="Google Shape;954;p40"/>
              <p:cNvSpPr/>
              <p:nvPr/>
            </p:nvSpPr>
            <p:spPr>
              <a:xfrm>
                <a:off x="4350545" y="3156400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0"/>
              <p:cNvSpPr/>
              <p:nvPr/>
            </p:nvSpPr>
            <p:spPr>
              <a:xfrm>
                <a:off x="4364717" y="316607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1" y="218"/>
                      <a:pt x="1" y="484"/>
                    </a:cubicBezTo>
                    <a:cubicBezTo>
                      <a:pt x="1" y="750"/>
                      <a:pt x="218" y="968"/>
                      <a:pt x="484" y="968"/>
                    </a:cubicBezTo>
                    <a:cubicBezTo>
                      <a:pt x="751" y="968"/>
                      <a:pt x="968" y="750"/>
                      <a:pt x="968" y="484"/>
                    </a:cubicBezTo>
                    <a:cubicBezTo>
                      <a:pt x="968" y="218"/>
                      <a:pt x="751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40"/>
            <p:cNvGrpSpPr/>
            <p:nvPr/>
          </p:nvGrpSpPr>
          <p:grpSpPr>
            <a:xfrm>
              <a:off x="2357028" y="2255867"/>
              <a:ext cx="53024" cy="45588"/>
              <a:chOff x="4376703" y="3255058"/>
              <a:chExt cx="31405" cy="27001"/>
            </a:xfrm>
          </p:grpSpPr>
          <p:sp>
            <p:nvSpPr>
              <p:cNvPr id="957" name="Google Shape;957;p40"/>
              <p:cNvSpPr/>
              <p:nvPr/>
            </p:nvSpPr>
            <p:spPr>
              <a:xfrm>
                <a:off x="4376703" y="3255058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4390884" y="3264732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9"/>
                      <a:pt x="0" y="485"/>
                    </a:cubicBezTo>
                    <a:cubicBezTo>
                      <a:pt x="0" y="751"/>
                      <a:pt x="218" y="969"/>
                      <a:pt x="484" y="969"/>
                    </a:cubicBezTo>
                    <a:cubicBezTo>
                      <a:pt x="750" y="969"/>
                      <a:pt x="968" y="751"/>
                      <a:pt x="968" y="485"/>
                    </a:cubicBezTo>
                    <a:cubicBezTo>
                      <a:pt x="968" y="219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" name="Google Shape;959;p40"/>
            <p:cNvGrpSpPr/>
            <p:nvPr/>
          </p:nvGrpSpPr>
          <p:grpSpPr>
            <a:xfrm>
              <a:off x="2280407" y="2304151"/>
              <a:ext cx="53024" cy="45495"/>
              <a:chOff x="4331322" y="3283656"/>
              <a:chExt cx="31405" cy="26945"/>
            </a:xfrm>
          </p:grpSpPr>
          <p:sp>
            <p:nvSpPr>
              <p:cNvPr id="960" name="Google Shape;960;p40"/>
              <p:cNvSpPr/>
              <p:nvPr/>
            </p:nvSpPr>
            <p:spPr>
              <a:xfrm>
                <a:off x="4331322" y="3283656"/>
                <a:ext cx="31405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6" extrusionOk="0">
                    <a:moveTo>
                      <a:pt x="2273" y="1"/>
                    </a:moveTo>
                    <a:cubicBezTo>
                      <a:pt x="1853" y="1"/>
                      <a:pt x="1425" y="158"/>
                      <a:pt x="1077" y="510"/>
                    </a:cubicBezTo>
                    <a:cubicBezTo>
                      <a:pt x="1" y="1587"/>
                      <a:pt x="763" y="3425"/>
                      <a:pt x="2287" y="3425"/>
                    </a:cubicBezTo>
                    <a:cubicBezTo>
                      <a:pt x="3230" y="3425"/>
                      <a:pt x="3993" y="2663"/>
                      <a:pt x="3993" y="1720"/>
                    </a:cubicBezTo>
                    <a:cubicBezTo>
                      <a:pt x="3993" y="689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4345503" y="329327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9"/>
                      <a:pt x="0" y="485"/>
                    </a:cubicBezTo>
                    <a:cubicBezTo>
                      <a:pt x="0" y="763"/>
                      <a:pt x="218" y="969"/>
                      <a:pt x="484" y="969"/>
                    </a:cubicBezTo>
                    <a:cubicBezTo>
                      <a:pt x="750" y="969"/>
                      <a:pt x="968" y="763"/>
                      <a:pt x="968" y="485"/>
                    </a:cubicBezTo>
                    <a:cubicBezTo>
                      <a:pt x="968" y="219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40"/>
            <p:cNvGrpSpPr/>
            <p:nvPr/>
          </p:nvGrpSpPr>
          <p:grpSpPr>
            <a:xfrm>
              <a:off x="2363456" y="1936461"/>
              <a:ext cx="53024" cy="45481"/>
              <a:chOff x="4380510" y="3065882"/>
              <a:chExt cx="31405" cy="26938"/>
            </a:xfrm>
          </p:grpSpPr>
          <p:sp>
            <p:nvSpPr>
              <p:cNvPr id="963" name="Google Shape;963;p40"/>
              <p:cNvSpPr/>
              <p:nvPr/>
            </p:nvSpPr>
            <p:spPr>
              <a:xfrm>
                <a:off x="4380510" y="3065882"/>
                <a:ext cx="31405" cy="2693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5" extrusionOk="0">
                    <a:moveTo>
                      <a:pt x="2273" y="0"/>
                    </a:moveTo>
                    <a:cubicBezTo>
                      <a:pt x="1853" y="0"/>
                      <a:pt x="1426" y="157"/>
                      <a:pt x="1077" y="510"/>
                    </a:cubicBezTo>
                    <a:cubicBezTo>
                      <a:pt x="1" y="1586"/>
                      <a:pt x="763" y="3425"/>
                      <a:pt x="2287" y="3425"/>
                    </a:cubicBezTo>
                    <a:cubicBezTo>
                      <a:pt x="3230" y="3425"/>
                      <a:pt x="3993" y="2663"/>
                      <a:pt x="3993" y="1719"/>
                    </a:cubicBezTo>
                    <a:cubicBezTo>
                      <a:pt x="3993" y="688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0"/>
              <p:cNvSpPr/>
              <p:nvPr/>
            </p:nvSpPr>
            <p:spPr>
              <a:xfrm>
                <a:off x="4393354" y="3075500"/>
                <a:ext cx="8950" cy="7676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76" extrusionOk="0">
                    <a:moveTo>
                      <a:pt x="654" y="0"/>
                    </a:moveTo>
                    <a:cubicBezTo>
                      <a:pt x="218" y="0"/>
                      <a:pt x="1" y="521"/>
                      <a:pt x="303" y="835"/>
                    </a:cubicBezTo>
                    <a:cubicBezTo>
                      <a:pt x="401" y="932"/>
                      <a:pt x="522" y="976"/>
                      <a:pt x="641" y="976"/>
                    </a:cubicBezTo>
                    <a:cubicBezTo>
                      <a:pt x="893" y="976"/>
                      <a:pt x="1138" y="783"/>
                      <a:pt x="1138" y="496"/>
                    </a:cubicBezTo>
                    <a:cubicBezTo>
                      <a:pt x="1138" y="218"/>
                      <a:pt x="920" y="12"/>
                      <a:pt x="6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40"/>
            <p:cNvSpPr/>
            <p:nvPr/>
          </p:nvSpPr>
          <p:spPr>
            <a:xfrm>
              <a:off x="3267840" y="309289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3F3F3"/>
            </a:solidFill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6" name="Google Shape;966;p40"/>
            <p:cNvGrpSpPr/>
            <p:nvPr/>
          </p:nvGrpSpPr>
          <p:grpSpPr>
            <a:xfrm>
              <a:off x="2698863" y="2169074"/>
              <a:ext cx="2101776" cy="1722839"/>
              <a:chOff x="4579164" y="3203653"/>
              <a:chExt cx="1244833" cy="1020397"/>
            </a:xfrm>
          </p:grpSpPr>
          <p:sp>
            <p:nvSpPr>
              <p:cNvPr id="967" name="Google Shape;967;p40"/>
              <p:cNvSpPr/>
              <p:nvPr/>
            </p:nvSpPr>
            <p:spPr>
              <a:xfrm>
                <a:off x="5490144" y="3482892"/>
                <a:ext cx="58995" cy="4955"/>
              </a:xfrm>
              <a:custGeom>
                <a:avLst/>
                <a:gdLst/>
                <a:ahLst/>
                <a:cxnLst/>
                <a:rect l="l" t="t" r="r" b="b"/>
                <a:pathLst>
                  <a:path w="7501" h="630" fill="none" extrusionOk="0">
                    <a:moveTo>
                      <a:pt x="0" y="630"/>
                    </a:moveTo>
                    <a:lnTo>
                      <a:pt x="7500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0"/>
              <p:cNvSpPr/>
              <p:nvPr/>
            </p:nvSpPr>
            <p:spPr>
              <a:xfrm>
                <a:off x="5490616" y="3482892"/>
                <a:ext cx="66137" cy="773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9836" fill="none" extrusionOk="0">
                    <a:moveTo>
                      <a:pt x="1" y="1"/>
                    </a:moveTo>
                    <a:lnTo>
                      <a:pt x="8408" y="9835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9" name="Google Shape;969;p40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970" name="Google Shape;970;p40"/>
                <p:cNvSpPr/>
                <p:nvPr/>
              </p:nvSpPr>
              <p:spPr>
                <a:xfrm>
                  <a:off x="4787909" y="3833395"/>
                  <a:ext cx="69267" cy="22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2831" fill="none" extrusionOk="0">
                      <a:moveTo>
                        <a:pt x="8806" y="0"/>
                      </a:moveTo>
                      <a:lnTo>
                        <a:pt x="0" y="2831"/>
                      </a:lnTo>
                    </a:path>
                  </a:pathLst>
                </a:custGeom>
                <a:solidFill>
                  <a:srgbClr val="F3F3F3"/>
                </a:solidFill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40"/>
                <p:cNvSpPr/>
                <p:nvPr/>
              </p:nvSpPr>
              <p:spPr>
                <a:xfrm>
                  <a:off x="4857263" y="3819695"/>
                  <a:ext cx="69936" cy="14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2" h="1803" fill="none" extrusionOk="0">
                      <a:moveTo>
                        <a:pt x="1" y="1803"/>
                      </a:moveTo>
                      <a:lnTo>
                        <a:pt x="8892" y="0"/>
                      </a:lnTo>
                    </a:path>
                  </a:pathLst>
                </a:custGeom>
                <a:solidFill>
                  <a:srgbClr val="F3F3F3"/>
                </a:solidFill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72" name="Google Shape;972;p40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973" name="Google Shape;973;p40"/>
                  <p:cNvSpPr/>
                  <p:nvPr/>
                </p:nvSpPr>
                <p:spPr>
                  <a:xfrm>
                    <a:off x="4930329" y="3363965"/>
                    <a:ext cx="23894" cy="1027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8" h="13066" fill="none" extrusionOk="0">
                        <a:moveTo>
                          <a:pt x="3037" y="13065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F3F3F3"/>
                  </a:solidFill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4" name="Google Shape;974;p40"/>
                  <p:cNvSpPr/>
                  <p:nvPr/>
                </p:nvSpPr>
                <p:spPr>
                  <a:xfrm>
                    <a:off x="4849846" y="3385948"/>
                    <a:ext cx="104085" cy="792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4" h="10077" fill="none" extrusionOk="0">
                        <a:moveTo>
                          <a:pt x="0" y="0"/>
                        </a:moveTo>
                        <a:lnTo>
                          <a:pt x="13234" y="10077"/>
                        </a:lnTo>
                      </a:path>
                    </a:pathLst>
                  </a:custGeom>
                  <a:solidFill>
                    <a:srgbClr val="F3F3F3"/>
                  </a:solidFill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5" name="Google Shape;975;p40"/>
                  <p:cNvSpPr/>
                  <p:nvPr/>
                </p:nvSpPr>
                <p:spPr>
                  <a:xfrm>
                    <a:off x="4849650" y="3306598"/>
                    <a:ext cx="45869" cy="7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2" h="10090" fill="none" extrusionOk="0">
                        <a:moveTo>
                          <a:pt x="5831" y="0"/>
                        </a:moveTo>
                        <a:lnTo>
                          <a:pt x="1" y="10089"/>
                        </a:lnTo>
                      </a:path>
                    </a:pathLst>
                  </a:custGeom>
                  <a:solidFill>
                    <a:srgbClr val="F3F3F3"/>
                  </a:solidFill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6" name="Google Shape;976;p40"/>
                  <p:cNvSpPr/>
                  <p:nvPr/>
                </p:nvSpPr>
                <p:spPr>
                  <a:xfrm>
                    <a:off x="4849650" y="3361299"/>
                    <a:ext cx="84305" cy="24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9" h="3135" fill="none" extrusionOk="0">
                        <a:moveTo>
                          <a:pt x="1" y="3134"/>
                        </a:moveTo>
                        <a:lnTo>
                          <a:pt x="10719" y="1"/>
                        </a:lnTo>
                      </a:path>
                    </a:pathLst>
                  </a:custGeom>
                  <a:solidFill>
                    <a:srgbClr val="F3F3F3"/>
                  </a:solidFill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7" name="Google Shape;977;p40"/>
                  <p:cNvSpPr/>
                  <p:nvPr/>
                </p:nvSpPr>
                <p:spPr>
                  <a:xfrm>
                    <a:off x="4789616" y="3306598"/>
                    <a:ext cx="19702" cy="54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5" h="6956" fill="none" extrusionOk="0">
                        <a:moveTo>
                          <a:pt x="2505" y="6956"/>
                        </a:move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F3F3F3"/>
                  </a:solidFill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8" name="Google Shape;978;p40"/>
                  <p:cNvSpPr/>
                  <p:nvPr/>
                </p:nvSpPr>
                <p:spPr>
                  <a:xfrm>
                    <a:off x="4738242" y="3357500"/>
                    <a:ext cx="74883" cy="10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1" h="1307" fill="none" extrusionOk="0">
                        <a:moveTo>
                          <a:pt x="1" y="1307"/>
                        </a:moveTo>
                        <a:lnTo>
                          <a:pt x="9521" y="0"/>
                        </a:lnTo>
                      </a:path>
                    </a:pathLst>
                  </a:custGeom>
                  <a:solidFill>
                    <a:srgbClr val="F3F3F3"/>
                  </a:solidFill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9" name="Google Shape;979;p40"/>
                  <p:cNvSpPr/>
                  <p:nvPr/>
                </p:nvSpPr>
                <p:spPr>
                  <a:xfrm>
                    <a:off x="4710274" y="3357500"/>
                    <a:ext cx="99044" cy="63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93" h="8081" fill="none" extrusionOk="0">
                        <a:moveTo>
                          <a:pt x="0" y="8081"/>
                        </a:moveTo>
                        <a:lnTo>
                          <a:pt x="12593" y="0"/>
                        </a:lnTo>
                      </a:path>
                    </a:pathLst>
                  </a:custGeom>
                  <a:solidFill>
                    <a:srgbClr val="F3F3F3"/>
                  </a:solidFill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0" name="Google Shape;980;p40"/>
                  <p:cNvSpPr/>
                  <p:nvPr/>
                </p:nvSpPr>
                <p:spPr>
                  <a:xfrm>
                    <a:off x="4809310" y="3306598"/>
                    <a:ext cx="87443" cy="50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8" h="6473" fill="none" extrusionOk="0">
                        <a:moveTo>
                          <a:pt x="1" y="6472"/>
                        </a:moveTo>
                        <a:lnTo>
                          <a:pt x="11118" y="0"/>
                        </a:lnTo>
                      </a:path>
                    </a:pathLst>
                  </a:custGeom>
                  <a:solidFill>
                    <a:srgbClr val="F3F3F3"/>
                  </a:solidFill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981" name="Google Shape;981;p40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982" name="Google Shape;982;p40"/>
                    <p:cNvSpPr/>
                    <p:nvPr/>
                  </p:nvSpPr>
                  <p:spPr>
                    <a:xfrm>
                      <a:off x="4617986" y="3614284"/>
                      <a:ext cx="53002" cy="210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39" h="2674" fill="none" extrusionOk="0">
                          <a:moveTo>
                            <a:pt x="0" y="0"/>
                          </a:moveTo>
                          <a:lnTo>
                            <a:pt x="6738" y="2674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3" name="Google Shape;983;p40"/>
                    <p:cNvSpPr/>
                    <p:nvPr/>
                  </p:nvSpPr>
                  <p:spPr>
                    <a:xfrm>
                      <a:off x="4624545" y="3589069"/>
                      <a:ext cx="43682" cy="631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54" h="8033" fill="none" extrusionOk="0">
                          <a:moveTo>
                            <a:pt x="1" y="8033"/>
                          </a:moveTo>
                          <a:lnTo>
                            <a:pt x="5553" y="1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4" name="Google Shape;984;p40"/>
                    <p:cNvSpPr/>
                    <p:nvPr/>
                  </p:nvSpPr>
                  <p:spPr>
                    <a:xfrm>
                      <a:off x="4668220" y="3517907"/>
                      <a:ext cx="112178" cy="711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3" h="9049" fill="none" extrusionOk="0">
                          <a:moveTo>
                            <a:pt x="0" y="9049"/>
                          </a:moveTo>
                          <a:lnTo>
                            <a:pt x="14262" y="0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5" name="Google Shape;985;p40"/>
                    <p:cNvSpPr/>
                    <p:nvPr/>
                  </p:nvSpPr>
                  <p:spPr>
                    <a:xfrm>
                      <a:off x="4706562" y="3516766"/>
                      <a:ext cx="77455" cy="799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48" h="10162" fill="none" extrusionOk="0">
                          <a:moveTo>
                            <a:pt x="0" y="10161"/>
                          </a:moveTo>
                          <a:lnTo>
                            <a:pt x="9847" y="0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6" name="Google Shape;986;p40"/>
                    <p:cNvSpPr/>
                    <p:nvPr/>
                  </p:nvSpPr>
                  <p:spPr>
                    <a:xfrm>
                      <a:off x="4763646" y="3516766"/>
                      <a:ext cx="20370" cy="528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0" h="6714" fill="none" extrusionOk="0">
                          <a:moveTo>
                            <a:pt x="0" y="6714"/>
                          </a:moveTo>
                          <a:lnTo>
                            <a:pt x="2589" y="0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7" name="Google Shape;987;p40"/>
                    <p:cNvSpPr/>
                    <p:nvPr/>
                  </p:nvSpPr>
                  <p:spPr>
                    <a:xfrm>
                      <a:off x="4783151" y="3520565"/>
                      <a:ext cx="45861" cy="974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1" h="12388" fill="none" extrusionOk="0">
                          <a:moveTo>
                            <a:pt x="5831" y="12388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8" name="Google Shape;988;p40"/>
                    <p:cNvSpPr/>
                    <p:nvPr/>
                  </p:nvSpPr>
                  <p:spPr>
                    <a:xfrm>
                      <a:off x="4738242" y="3483175"/>
                      <a:ext cx="44917" cy="373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1" h="4755" fill="none" extrusionOk="0">
                          <a:moveTo>
                            <a:pt x="1" y="1"/>
                          </a:moveTo>
                          <a:lnTo>
                            <a:pt x="5710" y="4755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9" name="Google Shape;989;p40"/>
                    <p:cNvSpPr/>
                    <p:nvPr/>
                  </p:nvSpPr>
                  <p:spPr>
                    <a:xfrm>
                      <a:off x="4704941" y="3501823"/>
                      <a:ext cx="78217" cy="18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945" h="2384" fill="none" extrusionOk="0">
                          <a:moveTo>
                            <a:pt x="1" y="1"/>
                          </a:moveTo>
                          <a:lnTo>
                            <a:pt x="9944" y="2384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0" name="Google Shape;990;p40"/>
                    <p:cNvSpPr/>
                    <p:nvPr/>
                  </p:nvSpPr>
                  <p:spPr>
                    <a:xfrm>
                      <a:off x="4668220" y="3520565"/>
                      <a:ext cx="115796" cy="193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23" h="2457" fill="none" extrusionOk="0">
                          <a:moveTo>
                            <a:pt x="0" y="2457"/>
                          </a:moveTo>
                          <a:lnTo>
                            <a:pt x="14722" y="1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1" name="Google Shape;991;p40"/>
                    <p:cNvSpPr/>
                    <p:nvPr/>
                  </p:nvSpPr>
                  <p:spPr>
                    <a:xfrm>
                      <a:off x="4813117" y="3462915"/>
                      <a:ext cx="40347" cy="511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30" h="6509" fill="none" extrusionOk="0">
                          <a:moveTo>
                            <a:pt x="5130" y="6508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2" name="Google Shape;992;p40"/>
                    <p:cNvSpPr/>
                    <p:nvPr/>
                  </p:nvSpPr>
                  <p:spPr>
                    <a:xfrm>
                      <a:off x="4787807" y="3462915"/>
                      <a:ext cx="25317" cy="5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19" h="6993" fill="none" extrusionOk="0">
                          <a:moveTo>
                            <a:pt x="1" y="6992"/>
                          </a:moveTo>
                          <a:lnTo>
                            <a:pt x="3219" y="0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3" name="Google Shape;993;p40"/>
                    <p:cNvSpPr/>
                    <p:nvPr/>
                  </p:nvSpPr>
                  <p:spPr>
                    <a:xfrm>
                      <a:off x="4781342" y="3514100"/>
                      <a:ext cx="72311" cy="6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94" h="884" fill="none" extrusionOk="0">
                          <a:moveTo>
                            <a:pt x="0" y="883"/>
                          </a:moveTo>
                          <a:lnTo>
                            <a:pt x="9194" y="0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4" name="Google Shape;994;p40"/>
                    <p:cNvSpPr/>
                    <p:nvPr/>
                  </p:nvSpPr>
                  <p:spPr>
                    <a:xfrm>
                      <a:off x="4853645" y="3514100"/>
                      <a:ext cx="26175" cy="59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28" h="7525" fill="none" extrusionOk="0">
                          <a:moveTo>
                            <a:pt x="1" y="0"/>
                          </a:moveTo>
                          <a:lnTo>
                            <a:pt x="3328" y="7525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5" name="Google Shape;995;p40"/>
                    <p:cNvSpPr/>
                    <p:nvPr/>
                  </p:nvSpPr>
                  <p:spPr>
                    <a:xfrm>
                      <a:off x="4827392" y="3514100"/>
                      <a:ext cx="26261" cy="100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9" h="12763" fill="none" extrusionOk="0">
                          <a:moveTo>
                            <a:pt x="3339" y="0"/>
                          </a:moveTo>
                          <a:lnTo>
                            <a:pt x="0" y="12762"/>
                          </a:lnTo>
                        </a:path>
                      </a:pathLst>
                    </a:custGeom>
                    <a:solidFill>
                      <a:srgbClr val="F3F3F3"/>
                    </a:solidFill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996" name="Google Shape;996;p40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997" name="Google Shape;997;p40"/>
                      <p:cNvSpPr/>
                      <p:nvPr/>
                    </p:nvSpPr>
                    <p:spPr>
                      <a:xfrm>
                        <a:off x="4879812" y="3466721"/>
                        <a:ext cx="74411" cy="1065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461" h="13549" fill="none" extrusionOk="0">
                            <a:moveTo>
                              <a:pt x="1" y="13549"/>
                            </a:moveTo>
                            <a:lnTo>
                              <a:pt x="9460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98" name="Google Shape;998;p40"/>
                      <p:cNvSpPr/>
                      <p:nvPr/>
                    </p:nvSpPr>
                    <p:spPr>
                      <a:xfrm>
                        <a:off x="4954215" y="3408017"/>
                        <a:ext cx="105989" cy="587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476" h="7465" fill="none" extrusionOk="0">
                            <a:moveTo>
                              <a:pt x="0" y="7464"/>
                            </a:moveTo>
                            <a:lnTo>
                              <a:pt x="13476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99" name="Google Shape;999;p40"/>
                      <p:cNvSpPr/>
                      <p:nvPr/>
                    </p:nvSpPr>
                    <p:spPr>
                      <a:xfrm>
                        <a:off x="4953924" y="3465195"/>
                        <a:ext cx="119792" cy="548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231" h="6969" fill="none" extrusionOk="0">
                            <a:moveTo>
                              <a:pt x="1" y="1"/>
                            </a:moveTo>
                            <a:lnTo>
                              <a:pt x="15231" y="6968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0" name="Google Shape;1000;p40"/>
                      <p:cNvSpPr/>
                      <p:nvPr/>
                    </p:nvSpPr>
                    <p:spPr>
                      <a:xfrm>
                        <a:off x="5073708" y="3521045"/>
                        <a:ext cx="26938" cy="718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25" h="9134" fill="none" extrusionOk="0">
                            <a:moveTo>
                              <a:pt x="1" y="0"/>
                            </a:moveTo>
                            <a:lnTo>
                              <a:pt x="3424" y="9133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1" name="Google Shape;1001;p40"/>
                      <p:cNvSpPr/>
                      <p:nvPr/>
                    </p:nvSpPr>
                    <p:spPr>
                      <a:xfrm>
                        <a:off x="5100637" y="3586309"/>
                        <a:ext cx="26741" cy="811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00" h="10320" fill="none" extrusionOk="0">
                            <a:moveTo>
                              <a:pt x="3399" y="10319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2" name="Google Shape;1002;p40"/>
                      <p:cNvSpPr/>
                      <p:nvPr/>
                    </p:nvSpPr>
                    <p:spPr>
                      <a:xfrm>
                        <a:off x="5088549" y="3252840"/>
                        <a:ext cx="693968" cy="5206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8235" h="66195" fill="none" extrusionOk="0">
                            <a:moveTo>
                              <a:pt x="1" y="63509"/>
                            </a:moveTo>
                            <a:lnTo>
                              <a:pt x="1537" y="42400"/>
                            </a:lnTo>
                            <a:lnTo>
                              <a:pt x="10077" y="22210"/>
                            </a:lnTo>
                            <a:cubicBezTo>
                              <a:pt x="10077" y="22210"/>
                              <a:pt x="14202" y="33218"/>
                              <a:pt x="14202" y="32384"/>
                            </a:cubicBezTo>
                            <a:cubicBezTo>
                              <a:pt x="14202" y="31561"/>
                              <a:pt x="26009" y="8976"/>
                              <a:pt x="26009" y="8976"/>
                            </a:cubicBezTo>
                            <a:lnTo>
                              <a:pt x="33618" y="31077"/>
                            </a:lnTo>
                            <a:lnTo>
                              <a:pt x="15025" y="46779"/>
                            </a:lnTo>
                            <a:lnTo>
                              <a:pt x="36037" y="48944"/>
                            </a:lnTo>
                            <a:lnTo>
                              <a:pt x="27557" y="58863"/>
                            </a:lnTo>
                            <a:lnTo>
                              <a:pt x="40803" y="66194"/>
                            </a:lnTo>
                            <a:lnTo>
                              <a:pt x="43586" y="48448"/>
                            </a:lnTo>
                            <a:lnTo>
                              <a:pt x="51122" y="29734"/>
                            </a:lnTo>
                            <a:lnTo>
                              <a:pt x="49670" y="16694"/>
                            </a:lnTo>
                            <a:lnTo>
                              <a:pt x="65263" y="21376"/>
                            </a:lnTo>
                            <a:lnTo>
                              <a:pt x="68819" y="9448"/>
                            </a:lnTo>
                            <a:lnTo>
                              <a:pt x="66098" y="1"/>
                            </a:lnTo>
                            <a:lnTo>
                              <a:pt x="88235" y="20069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3" name="Google Shape;1003;p40"/>
                      <p:cNvSpPr/>
                      <p:nvPr/>
                    </p:nvSpPr>
                    <p:spPr>
                      <a:xfrm>
                        <a:off x="5060203" y="3203653"/>
                        <a:ext cx="544588" cy="3163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242" h="40223" fill="none" extrusionOk="0">
                            <a:moveTo>
                              <a:pt x="69242" y="6255"/>
                            </a:moveTo>
                            <a:lnTo>
                              <a:pt x="53274" y="22948"/>
                            </a:lnTo>
                            <a:lnTo>
                              <a:pt x="45532" y="5432"/>
                            </a:lnTo>
                            <a:lnTo>
                              <a:pt x="29613" y="14747"/>
                            </a:lnTo>
                            <a:lnTo>
                              <a:pt x="28790" y="1"/>
                            </a:lnTo>
                            <a:lnTo>
                              <a:pt x="13500" y="28912"/>
                            </a:lnTo>
                            <a:lnTo>
                              <a:pt x="4306" y="13089"/>
                            </a:lnTo>
                            <a:lnTo>
                              <a:pt x="0" y="25984"/>
                            </a:lnTo>
                            <a:lnTo>
                              <a:pt x="1718" y="40222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4" name="Google Shape;1004;p40"/>
                      <p:cNvSpPr/>
                      <p:nvPr/>
                    </p:nvSpPr>
                    <p:spPr>
                      <a:xfrm>
                        <a:off x="5127371" y="3507533"/>
                        <a:ext cx="124739" cy="26783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860" h="34054" fill="none" extrusionOk="0">
                            <a:moveTo>
                              <a:pt x="9266" y="1"/>
                            </a:moveTo>
                            <a:lnTo>
                              <a:pt x="10101" y="14396"/>
                            </a:lnTo>
                            <a:lnTo>
                              <a:pt x="15859" y="34053"/>
                            </a:lnTo>
                            <a:lnTo>
                              <a:pt x="0" y="19851"/>
                            </a:lnTo>
                            <a:lnTo>
                              <a:pt x="1234" y="33642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5" name="Google Shape;1005;p40"/>
                      <p:cNvSpPr/>
                      <p:nvPr/>
                    </p:nvSpPr>
                    <p:spPr>
                      <a:xfrm>
                        <a:off x="5100637" y="3507533"/>
                        <a:ext cx="99618" cy="787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666" h="10017" fill="none" extrusionOk="0">
                            <a:moveTo>
                              <a:pt x="0" y="10017"/>
                            </a:moveTo>
                            <a:lnTo>
                              <a:pt x="12665" y="1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6" name="Google Shape;1006;p40"/>
                      <p:cNvSpPr/>
                      <p:nvPr/>
                    </p:nvSpPr>
                    <p:spPr>
                      <a:xfrm>
                        <a:off x="5200248" y="3501068"/>
                        <a:ext cx="156514" cy="647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900" h="823" fill="none" extrusionOk="0">
                            <a:moveTo>
                              <a:pt x="0" y="823"/>
                            </a:moveTo>
                            <a:lnTo>
                              <a:pt x="19900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7" name="Google Shape;1007;p40"/>
                      <p:cNvSpPr/>
                      <p:nvPr/>
                    </p:nvSpPr>
                    <p:spPr>
                      <a:xfrm>
                        <a:off x="5127371" y="3507533"/>
                        <a:ext cx="72885" cy="1558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267" h="19816" fill="none" extrusionOk="0">
                            <a:moveTo>
                              <a:pt x="9266" y="1"/>
                            </a:moveTo>
                            <a:lnTo>
                              <a:pt x="0" y="19815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8" name="Google Shape;1008;p40"/>
                      <p:cNvSpPr/>
                      <p:nvPr/>
                    </p:nvSpPr>
                    <p:spPr>
                      <a:xfrm>
                        <a:off x="5352947" y="3384139"/>
                        <a:ext cx="126265" cy="11769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054" h="14964" fill="none" extrusionOk="0">
                            <a:moveTo>
                              <a:pt x="1" y="14964"/>
                            </a:moveTo>
                            <a:lnTo>
                              <a:pt x="16053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9" name="Google Shape;1009;p40"/>
                      <p:cNvSpPr/>
                      <p:nvPr/>
                    </p:nvSpPr>
                    <p:spPr>
                      <a:xfrm>
                        <a:off x="5356753" y="3246375"/>
                        <a:ext cx="61567" cy="2547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28" h="32384" fill="none" extrusionOk="0">
                            <a:moveTo>
                              <a:pt x="1" y="32383"/>
                            </a:moveTo>
                            <a:lnTo>
                              <a:pt x="7827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0" name="Google Shape;1010;p40"/>
                      <p:cNvSpPr/>
                      <p:nvPr/>
                    </p:nvSpPr>
                    <p:spPr>
                      <a:xfrm>
                        <a:off x="5352947" y="3486698"/>
                        <a:ext cx="141483" cy="1057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989" h="1344" fill="none" extrusionOk="0">
                            <a:moveTo>
                              <a:pt x="1" y="1343"/>
                            </a:moveTo>
                            <a:lnTo>
                              <a:pt x="17989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1" name="Google Shape;1011;p40"/>
                      <p:cNvSpPr/>
                      <p:nvPr/>
                    </p:nvSpPr>
                    <p:spPr>
                      <a:xfrm>
                        <a:off x="5353898" y="3501068"/>
                        <a:ext cx="18089" cy="136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00" h="17384" fill="none" extrusionOk="0">
                            <a:moveTo>
                              <a:pt x="1" y="0"/>
                            </a:moveTo>
                            <a:lnTo>
                              <a:pt x="2299" y="17383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2" name="Google Shape;1012;p40"/>
                      <p:cNvSpPr/>
                      <p:nvPr/>
                    </p:nvSpPr>
                    <p:spPr>
                      <a:xfrm>
                        <a:off x="5206721" y="3620749"/>
                        <a:ext cx="102379" cy="988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017" h="12570" fill="none" extrusionOk="0">
                            <a:moveTo>
                              <a:pt x="0" y="1"/>
                            </a:moveTo>
                            <a:lnTo>
                              <a:pt x="13016" y="12569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3" name="Google Shape;1013;p40"/>
                      <p:cNvSpPr/>
                      <p:nvPr/>
                    </p:nvSpPr>
                    <p:spPr>
                      <a:xfrm>
                        <a:off x="5293102" y="3715798"/>
                        <a:ext cx="15997" cy="1012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34" h="12872" fill="none" extrusionOk="0">
                            <a:moveTo>
                              <a:pt x="2033" y="0"/>
                            </a:moveTo>
                            <a:lnTo>
                              <a:pt x="1" y="12871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4" name="Google Shape;1014;p40"/>
                      <p:cNvSpPr/>
                      <p:nvPr/>
                    </p:nvSpPr>
                    <p:spPr>
                      <a:xfrm>
                        <a:off x="5127371" y="3659854"/>
                        <a:ext cx="92862" cy="1345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807" h="17106" fill="none" extrusionOk="0">
                            <a:moveTo>
                              <a:pt x="11807" y="17105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5" name="Google Shape;1015;p40"/>
                      <p:cNvSpPr/>
                      <p:nvPr/>
                    </p:nvSpPr>
                    <p:spPr>
                      <a:xfrm>
                        <a:off x="5479203" y="3327149"/>
                        <a:ext cx="150615" cy="569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150" h="7247" fill="none" extrusionOk="0">
                            <a:moveTo>
                              <a:pt x="19149" y="0"/>
                            </a:moveTo>
                            <a:lnTo>
                              <a:pt x="0" y="7246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6" name="Google Shape;1016;p40"/>
                      <p:cNvSpPr/>
                      <p:nvPr/>
                    </p:nvSpPr>
                    <p:spPr>
                      <a:xfrm>
                        <a:off x="5371980" y="3633790"/>
                        <a:ext cx="59373" cy="40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49" h="509" fill="none" extrusionOk="0">
                            <a:moveTo>
                              <a:pt x="0" y="508"/>
                            </a:moveTo>
                            <a:lnTo>
                              <a:pt x="7549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7" name="Google Shape;1017;p40"/>
                      <p:cNvSpPr/>
                      <p:nvPr/>
                    </p:nvSpPr>
                    <p:spPr>
                      <a:xfrm>
                        <a:off x="5352947" y="3497261"/>
                        <a:ext cx="78406" cy="1365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69" h="17360" fill="none" extrusionOk="0">
                            <a:moveTo>
                              <a:pt x="9969" y="17359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8" name="Google Shape;1018;p40"/>
                      <p:cNvSpPr/>
                      <p:nvPr/>
                    </p:nvSpPr>
                    <p:spPr>
                      <a:xfrm>
                        <a:off x="4917296" y="3466721"/>
                        <a:ext cx="40733" cy="1223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79" h="15557" fill="none" extrusionOk="0">
                            <a:moveTo>
                              <a:pt x="1" y="15557"/>
                            </a:moveTo>
                            <a:lnTo>
                              <a:pt x="5178" y="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9" name="Google Shape;1019;p40"/>
                      <p:cNvSpPr/>
                      <p:nvPr/>
                    </p:nvSpPr>
                    <p:spPr>
                      <a:xfrm>
                        <a:off x="5060203" y="3408017"/>
                        <a:ext cx="111416" cy="195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166" h="2481" fill="none" extrusionOk="0">
                            <a:moveTo>
                              <a:pt x="0" y="0"/>
                            </a:moveTo>
                            <a:lnTo>
                              <a:pt x="14165" y="2480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20" name="Google Shape;1020;p40"/>
                      <p:cNvSpPr/>
                      <p:nvPr/>
                    </p:nvSpPr>
                    <p:spPr>
                      <a:xfrm>
                        <a:off x="5127371" y="3620749"/>
                        <a:ext cx="79358" cy="426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90" h="5421" fill="none" extrusionOk="0">
                            <a:moveTo>
                              <a:pt x="0" y="5420"/>
                            </a:moveTo>
                            <a:lnTo>
                              <a:pt x="10089" y="1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1021" name="Google Shape;1021;p40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1022" name="Google Shape;1022;p40"/>
                        <p:cNvSpPr/>
                        <p:nvPr/>
                      </p:nvSpPr>
                      <p:spPr>
                        <a:xfrm>
                          <a:off x="4949551" y="3708185"/>
                          <a:ext cx="37972" cy="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28" h="485" fill="none" extrusionOk="0">
                              <a:moveTo>
                                <a:pt x="0" y="1"/>
                              </a:moveTo>
                              <a:lnTo>
                                <a:pt x="4827" y="485"/>
                              </a:lnTo>
                            </a:path>
                          </a:pathLst>
                        </a:custGeom>
                        <a:solidFill>
                          <a:srgbClr val="F3F3F3"/>
                        </a:solidFill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1023" name="Google Shape;1023;p40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1024" name="Google Shape;1024;p40"/>
                          <p:cNvSpPr/>
                          <p:nvPr/>
                        </p:nvSpPr>
                        <p:spPr>
                          <a:xfrm>
                            <a:off x="4953357" y="3586309"/>
                            <a:ext cx="147288" cy="1218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8727" h="15497" fill="none" extrusionOk="0">
                                <a:moveTo>
                                  <a:pt x="18726" y="1"/>
                                </a:moveTo>
                                <a:lnTo>
                                  <a:pt x="0" y="15497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25" name="Google Shape;1025;p40"/>
                          <p:cNvSpPr/>
                          <p:nvPr/>
                        </p:nvSpPr>
                        <p:spPr>
                          <a:xfrm>
                            <a:off x="4987515" y="3592876"/>
                            <a:ext cx="113130" cy="119123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4384" h="15146" fill="none" extrusionOk="0">
                                <a:moveTo>
                                  <a:pt x="0" y="15146"/>
                                </a:moveTo>
                                <a:lnTo>
                                  <a:pt x="14383" y="0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26" name="Google Shape;1026;p40"/>
                          <p:cNvSpPr/>
                          <p:nvPr/>
                        </p:nvSpPr>
                        <p:spPr>
                          <a:xfrm>
                            <a:off x="4913395" y="3708185"/>
                            <a:ext cx="39970" cy="4538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082" h="5771" fill="none" extrusionOk="0">
                                <a:moveTo>
                                  <a:pt x="1" y="5771"/>
                                </a:moveTo>
                                <a:lnTo>
                                  <a:pt x="5081" y="1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27" name="Google Shape;1027;p40"/>
                          <p:cNvSpPr/>
                          <p:nvPr/>
                        </p:nvSpPr>
                        <p:spPr>
                          <a:xfrm>
                            <a:off x="4888943" y="3704378"/>
                            <a:ext cx="60616" cy="2608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707" h="3316" fill="none" extrusionOk="0">
                                <a:moveTo>
                                  <a:pt x="1" y="3315"/>
                                </a:moveTo>
                                <a:lnTo>
                                  <a:pt x="7706" y="1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28" name="Google Shape;1028;p40"/>
                          <p:cNvSpPr/>
                          <p:nvPr/>
                        </p:nvSpPr>
                        <p:spPr>
                          <a:xfrm>
                            <a:off x="4917296" y="3589069"/>
                            <a:ext cx="32262" cy="119123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02" h="15146" fill="none" extrusionOk="0">
                                <a:moveTo>
                                  <a:pt x="1" y="1"/>
                                </a:moveTo>
                                <a:lnTo>
                                  <a:pt x="4101" y="15146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29" name="Google Shape;1029;p40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22840" cy="7288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04" h="9267" fill="none" extrusionOk="0">
                                <a:moveTo>
                                  <a:pt x="0" y="1"/>
                                </a:moveTo>
                                <a:lnTo>
                                  <a:pt x="2904" y="9267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30" name="Google Shape;1030;p40"/>
                          <p:cNvSpPr/>
                          <p:nvPr/>
                        </p:nvSpPr>
                        <p:spPr>
                          <a:xfrm>
                            <a:off x="4912066" y="3752237"/>
                            <a:ext cx="60325" cy="28833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670" h="3666" fill="none" extrusionOk="0">
                                <a:moveTo>
                                  <a:pt x="0" y="1"/>
                                </a:moveTo>
                                <a:lnTo>
                                  <a:pt x="7670" y="3666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1031" name="Google Shape;1031;p40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1032" name="Google Shape;1032;p40"/>
                            <p:cNvSpPr/>
                            <p:nvPr/>
                          </p:nvSpPr>
                          <p:spPr>
                            <a:xfrm>
                              <a:off x="4590301" y="3738347"/>
                              <a:ext cx="92956" cy="9172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1819" h="11662" fill="none" extrusionOk="0">
                                  <a:moveTo>
                                    <a:pt x="0" y="0"/>
                                  </a:moveTo>
                                  <a:lnTo>
                                    <a:pt x="11819" y="11662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33" name="Google Shape;1033;p40"/>
                            <p:cNvSpPr/>
                            <p:nvPr/>
                          </p:nvSpPr>
                          <p:spPr>
                            <a:xfrm>
                              <a:off x="4683250" y="3652241"/>
                              <a:ext cx="33591" cy="177828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271" h="22610" fill="none" extrusionOk="0">
                                  <a:moveTo>
                                    <a:pt x="1" y="22610"/>
                                  </a:moveTo>
                                  <a:lnTo>
                                    <a:pt x="4271" y="1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34" name="Google Shape;1034;p40"/>
                            <p:cNvSpPr/>
                            <p:nvPr/>
                          </p:nvSpPr>
                          <p:spPr>
                            <a:xfrm>
                              <a:off x="4716833" y="3652241"/>
                              <a:ext cx="70982" cy="207707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9025" h="26409" fill="none" extrusionOk="0">
                                  <a:moveTo>
                                    <a:pt x="1" y="1"/>
                                  </a:moveTo>
                                  <a:lnTo>
                                    <a:pt x="9025" y="26408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35" name="Google Shape;1035;p40"/>
                            <p:cNvSpPr/>
                            <p:nvPr/>
                          </p:nvSpPr>
                          <p:spPr>
                            <a:xfrm>
                              <a:off x="4813117" y="3694578"/>
                              <a:ext cx="44154" cy="139297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614" h="17711" fill="none" extrusionOk="0">
                                  <a:moveTo>
                                    <a:pt x="5614" y="17711"/>
                                  </a:moveTo>
                                  <a:lnTo>
                                    <a:pt x="1" y="1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36" name="Google Shape;1036;p40"/>
                            <p:cNvSpPr/>
                            <p:nvPr/>
                          </p:nvSpPr>
                          <p:spPr>
                            <a:xfrm>
                              <a:off x="4787807" y="3694578"/>
                              <a:ext cx="25317" cy="1653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219" h="21026" fill="none" extrusionOk="0">
                                  <a:moveTo>
                                    <a:pt x="3219" y="1"/>
                                  </a:moveTo>
                                  <a:lnTo>
                                    <a:pt x="1" y="21025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37" name="Google Shape;1037;p40"/>
                            <p:cNvSpPr/>
                            <p:nvPr/>
                          </p:nvSpPr>
                          <p:spPr>
                            <a:xfrm>
                              <a:off x="4683250" y="3830061"/>
                              <a:ext cx="106374" cy="252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3525" h="3207" fill="none" extrusionOk="0">
                                  <a:moveTo>
                                    <a:pt x="1" y="1"/>
                                  </a:moveTo>
                                  <a:lnTo>
                                    <a:pt x="13525" y="3206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38" name="Google Shape;1038;p40"/>
                            <p:cNvSpPr/>
                            <p:nvPr/>
                          </p:nvSpPr>
                          <p:spPr>
                            <a:xfrm>
                              <a:off x="4670980" y="3830061"/>
                              <a:ext cx="12277" cy="7926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561" h="10078" fill="none" extrusionOk="0">
                                  <a:moveTo>
                                    <a:pt x="1561" y="1"/>
                                  </a:moveTo>
                                  <a:lnTo>
                                    <a:pt x="0" y="10077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39" name="Google Shape;1039;p40"/>
                            <p:cNvSpPr/>
                            <p:nvPr/>
                          </p:nvSpPr>
                          <p:spPr>
                            <a:xfrm>
                              <a:off x="4583828" y="3830061"/>
                              <a:ext cx="99429" cy="3454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642" h="4392" fill="none" extrusionOk="0">
                                  <a:moveTo>
                                    <a:pt x="0" y="4392"/>
                                  </a:moveTo>
                                  <a:lnTo>
                                    <a:pt x="12642" y="1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40" name="Google Shape;1040;p40"/>
                            <p:cNvSpPr/>
                            <p:nvPr/>
                          </p:nvSpPr>
                          <p:spPr>
                            <a:xfrm>
                              <a:off x="4683250" y="3830061"/>
                              <a:ext cx="50336" cy="11798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400" h="15001" fill="none" extrusionOk="0">
                                  <a:moveTo>
                                    <a:pt x="1" y="1"/>
                                  </a:moveTo>
                                  <a:lnTo>
                                    <a:pt x="6400" y="15001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41" name="Google Shape;1041;p40"/>
                            <p:cNvSpPr/>
                            <p:nvPr/>
                          </p:nvSpPr>
                          <p:spPr>
                            <a:xfrm>
                              <a:off x="4733578" y="3855276"/>
                              <a:ext cx="56046" cy="92768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26" h="11795" fill="none" extrusionOk="0">
                                  <a:moveTo>
                                    <a:pt x="1" y="11795"/>
                                  </a:moveTo>
                                  <a:lnTo>
                                    <a:pt x="7126" y="0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42" name="Google Shape;1042;p40"/>
                            <p:cNvSpPr/>
                            <p:nvPr/>
                          </p:nvSpPr>
                          <p:spPr>
                            <a:xfrm>
                              <a:off x="4888943" y="3730450"/>
                              <a:ext cx="34928" cy="8925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441" h="11348" fill="none" extrusionOk="0">
                                  <a:moveTo>
                                    <a:pt x="4440" y="11347"/>
                                  </a:moveTo>
                                  <a:lnTo>
                                    <a:pt x="1" y="0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43" name="Google Shape;1043;p40"/>
                            <p:cNvSpPr/>
                            <p:nvPr/>
                          </p:nvSpPr>
                          <p:spPr>
                            <a:xfrm>
                              <a:off x="4590301" y="3667468"/>
                              <a:ext cx="49762" cy="70887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327" h="9013" fill="none" extrusionOk="0">
                                  <a:moveTo>
                                    <a:pt x="0" y="9012"/>
                                  </a:moveTo>
                                  <a:lnTo>
                                    <a:pt x="6327" y="0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044" name="Google Shape;1044;p40"/>
                            <p:cNvSpPr/>
                            <p:nvPr/>
                          </p:nvSpPr>
                          <p:spPr>
                            <a:xfrm>
                              <a:off x="4640338" y="3648536"/>
                              <a:ext cx="80593" cy="20268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47" h="2577" fill="none" extrusionOk="0">
                                  <a:moveTo>
                                    <a:pt x="1" y="2577"/>
                                  </a:moveTo>
                                  <a:lnTo>
                                    <a:pt x="10247" y="0"/>
                                  </a:lnTo>
                                </a:path>
                              </a:pathLst>
                            </a:custGeom>
                            <a:solidFill>
                              <a:srgbClr val="F3F3F3"/>
                            </a:solidFill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1045" name="Google Shape;1045;p40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1046" name="Google Shape;1046;p40"/>
                              <p:cNvSpPr/>
                              <p:nvPr/>
                            </p:nvSpPr>
                            <p:spPr>
                              <a:xfrm>
                                <a:off x="4753083" y="3966015"/>
                                <a:ext cx="92964" cy="537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20" h="6836" fill="none" extrusionOk="0">
                                    <a:moveTo>
                                      <a:pt x="1" y="6836"/>
                                    </a:moveTo>
                                    <a:lnTo>
                                      <a:pt x="11819" y="1"/>
                                    </a:lnTo>
                                  </a:path>
                                </a:pathLst>
                              </a:custGeom>
                              <a:solidFill>
                                <a:srgbClr val="F3F3F3"/>
                              </a:solidFill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1047" name="Google Shape;1047;p40"/>
                              <p:cNvSpPr/>
                              <p:nvPr/>
                            </p:nvSpPr>
                            <p:spPr>
                              <a:xfrm>
                                <a:off x="4846040" y="3952794"/>
                                <a:ext cx="103519" cy="1313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162" h="1670" fill="none" extrusionOk="0">
                                    <a:moveTo>
                                      <a:pt x="13161" y="0"/>
                                    </a:moveTo>
                                    <a:lnTo>
                                      <a:pt x="0" y="1670"/>
                                    </a:lnTo>
                                  </a:path>
                                </a:pathLst>
                              </a:custGeom>
                              <a:solidFill>
                                <a:srgbClr val="F3F3F3"/>
                              </a:solidFill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1048" name="Google Shape;1048;p40"/>
                              <p:cNvSpPr/>
                              <p:nvPr/>
                            </p:nvSpPr>
                            <p:spPr>
                              <a:xfrm>
                                <a:off x="4846040" y="3962216"/>
                                <a:ext cx="64800" cy="128066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8239" h="16283" fill="none" extrusionOk="0">
                                    <a:moveTo>
                                      <a:pt x="0" y="0"/>
                                    </a:moveTo>
                                    <a:lnTo>
                                      <a:pt x="8238" y="16282"/>
                                    </a:lnTo>
                                  </a:path>
                                </a:pathLst>
                              </a:custGeom>
                              <a:solidFill>
                                <a:srgbClr val="F3F3F3"/>
                              </a:solidFill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1049" name="Google Shape;1049;p40"/>
                              <p:cNvSpPr/>
                              <p:nvPr/>
                            </p:nvSpPr>
                            <p:spPr>
                              <a:xfrm>
                                <a:off x="4842233" y="3962216"/>
                                <a:ext cx="3815" cy="1647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5" h="20952" fill="none" extrusionOk="0">
                                    <a:moveTo>
                                      <a:pt x="0" y="20952"/>
                                    </a:moveTo>
                                    <a:lnTo>
                                      <a:pt x="48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F3F3F3"/>
                              </a:solidFill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1050" name="Google Shape;1050;p40"/>
                              <p:cNvSpPr/>
                              <p:nvPr/>
                            </p:nvSpPr>
                            <p:spPr>
                              <a:xfrm>
                                <a:off x="4842233" y="4123189"/>
                                <a:ext cx="37587" cy="5300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79" h="6739" fill="none" extrusionOk="0">
                                    <a:moveTo>
                                      <a:pt x="4779" y="6739"/>
                                    </a:moveTo>
                                    <a:lnTo>
                                      <a:pt x="0" y="1"/>
                                    </a:lnTo>
                                  </a:path>
                                </a:pathLst>
                              </a:custGeom>
                              <a:solidFill>
                                <a:srgbClr val="F3F3F3"/>
                              </a:solidFill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1051" name="Google Shape;1051;p40"/>
                              <p:cNvSpPr/>
                              <p:nvPr/>
                            </p:nvSpPr>
                            <p:spPr>
                              <a:xfrm>
                                <a:off x="4770779" y="4118525"/>
                                <a:ext cx="71461" cy="467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86" h="594" fill="none" extrusionOk="0">
                                    <a:moveTo>
                                      <a:pt x="9085" y="594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solidFill>
                                <a:srgbClr val="F3F3F3"/>
                              </a:solidFill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1052" name="Google Shape;1052;p40"/>
                              <p:cNvSpPr/>
                              <p:nvPr/>
                            </p:nvSpPr>
                            <p:spPr>
                              <a:xfrm>
                                <a:off x="4842233" y="4090274"/>
                                <a:ext cx="68606" cy="329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8723" h="4186" fill="none" extrusionOk="0">
                                    <a:moveTo>
                                      <a:pt x="0" y="4186"/>
                                    </a:moveTo>
                                    <a:lnTo>
                                      <a:pt x="8722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F3F3F3"/>
                              </a:solidFill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1053" name="Google Shape;1053;p40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1054" name="Google Shape;1054;p40"/>
                                <p:cNvSpPr/>
                                <p:nvPr/>
                              </p:nvSpPr>
                              <p:spPr>
                                <a:xfrm>
                                  <a:off x="4788476" y="3855276"/>
                                  <a:ext cx="57572" cy="11074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320" h="14081" fill="none" extrusionOk="0">
                                      <a:moveTo>
                                        <a:pt x="7319" y="14081"/>
                                      </a:moveTo>
                                      <a:lnTo>
                                        <a:pt x="1" y="0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F3F3F3"/>
                                </a:solidFill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1055" name="Google Shape;1055;p40"/>
                                <p:cNvSpPr/>
                                <p:nvPr/>
                              </p:nvSpPr>
                              <p:spPr>
                                <a:xfrm>
                                  <a:off x="4846040" y="3833867"/>
                                  <a:ext cx="11231" cy="13215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428" h="16803" fill="none" extrusionOk="0">
                                      <a:moveTo>
                                        <a:pt x="0" y="16803"/>
                                      </a:moveTo>
                                      <a:lnTo>
                                        <a:pt x="1428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F3F3F3"/>
                                </a:solidFill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1056" name="Google Shape;1056;p40"/>
                                <p:cNvSpPr/>
                                <p:nvPr/>
                              </p:nvSpPr>
                              <p:spPr>
                                <a:xfrm>
                                  <a:off x="4761554" y="3854796"/>
                                  <a:ext cx="26261" cy="1649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3339" h="20977" fill="none" extrusionOk="0">
                                      <a:moveTo>
                                        <a:pt x="0" y="20977"/>
                                      </a:moveTo>
                                      <a:lnTo>
                                        <a:pt x="3339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F3F3F3"/>
                                </a:solidFill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1057" name="Google Shape;1057;p40"/>
                                <p:cNvSpPr/>
                                <p:nvPr/>
                              </p:nvSpPr>
                              <p:spPr>
                                <a:xfrm>
                                  <a:off x="4846991" y="3818263"/>
                                  <a:ext cx="74025" cy="14624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412" h="18594" fill="none" extrusionOk="0">
                                      <a:moveTo>
                                        <a:pt x="0" y="18593"/>
                                      </a:moveTo>
                                      <a:lnTo>
                                        <a:pt x="9411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F3F3F3"/>
                                </a:solidFill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1058" name="Google Shape;1058;p40"/>
                                <p:cNvSpPr/>
                                <p:nvPr/>
                              </p:nvSpPr>
                              <p:spPr>
                                <a:xfrm>
                                  <a:off x="4927191" y="3823305"/>
                                  <a:ext cx="22368" cy="12949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844" h="16465" fill="none" extrusionOk="0">
                                      <a:moveTo>
                                        <a:pt x="1" y="1"/>
                                      </a:moveTo>
                                      <a:lnTo>
                                        <a:pt x="2843" y="16464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F3F3F3"/>
                                </a:solidFill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1059" name="Google Shape;1059;p40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1060" name="Google Shape;1060;p40"/>
                                  <p:cNvSpPr/>
                                  <p:nvPr/>
                                </p:nvSpPr>
                                <p:spPr>
                                  <a:xfrm>
                                    <a:off x="4579164" y="3652241"/>
                                    <a:ext cx="422626" cy="57180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53735" h="72703" fill="none" extrusionOk="0">
                                        <a:moveTo>
                                          <a:pt x="27593" y="71880"/>
                                        </a:moveTo>
                                        <a:lnTo>
                                          <a:pt x="23771" y="58694"/>
                                        </a:lnTo>
                                        <a:lnTo>
                                          <a:pt x="22936" y="46731"/>
                                        </a:lnTo>
                                        <a:lnTo>
                                          <a:pt x="19972" y="37380"/>
                                        </a:lnTo>
                                        <a:lnTo>
                                          <a:pt x="11674" y="32686"/>
                                        </a:lnTo>
                                        <a:lnTo>
                                          <a:pt x="1" y="27001"/>
                                        </a:lnTo>
                                        <a:lnTo>
                                          <a:pt x="1392" y="10610"/>
                                        </a:lnTo>
                                        <a:lnTo>
                                          <a:pt x="17517" y="1"/>
                                        </a:lnTo>
                                        <a:lnTo>
                                          <a:pt x="29747" y="5384"/>
                                        </a:lnTo>
                                        <a:lnTo>
                                          <a:pt x="43827" y="21291"/>
                                        </a:lnTo>
                                        <a:lnTo>
                                          <a:pt x="49343" y="27122"/>
                                        </a:lnTo>
                                        <a:lnTo>
                                          <a:pt x="53735" y="25815"/>
                                        </a:lnTo>
                                        <a:lnTo>
                                          <a:pt x="50347" y="35940"/>
                                        </a:lnTo>
                                        <a:lnTo>
                                          <a:pt x="47093" y="38214"/>
                                        </a:lnTo>
                                        <a:lnTo>
                                          <a:pt x="44069" y="44275"/>
                                        </a:lnTo>
                                        <a:lnTo>
                                          <a:pt x="45073" y="51944"/>
                                        </a:lnTo>
                                        <a:lnTo>
                                          <a:pt x="42170" y="55694"/>
                                        </a:lnTo>
                                        <a:lnTo>
                                          <a:pt x="38227" y="66025"/>
                                        </a:lnTo>
                                        <a:lnTo>
                                          <a:pt x="27593" y="72702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rgbClr val="F3F3F3"/>
                                  </a:solidFill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1061" name="Google Shape;1061;p40"/>
                                  <p:cNvSpPr/>
                                  <p:nvPr/>
                                </p:nvSpPr>
                                <p:spPr>
                                  <a:xfrm>
                                    <a:off x="4617986" y="3203653"/>
                                    <a:ext cx="1206011" cy="68435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53339" h="87013" fill="none" extrusionOk="0">
                                        <a:moveTo>
                                          <a:pt x="24811" y="62214"/>
                                        </a:moveTo>
                                        <a:lnTo>
                                          <a:pt x="34452" y="66980"/>
                                        </a:lnTo>
                                        <a:lnTo>
                                          <a:pt x="37549" y="69920"/>
                                        </a:lnTo>
                                        <a:lnTo>
                                          <a:pt x="41274" y="77698"/>
                                        </a:lnTo>
                                        <a:lnTo>
                                          <a:pt x="46270" y="79222"/>
                                        </a:lnTo>
                                        <a:lnTo>
                                          <a:pt x="55899" y="72775"/>
                                        </a:lnTo>
                                        <a:lnTo>
                                          <a:pt x="52645" y="69085"/>
                                        </a:lnTo>
                                        <a:lnTo>
                                          <a:pt x="48291" y="70234"/>
                                        </a:lnTo>
                                        <a:lnTo>
                                          <a:pt x="46585" y="64634"/>
                                        </a:lnTo>
                                        <a:lnTo>
                                          <a:pt x="48774" y="66097"/>
                                        </a:lnTo>
                                        <a:lnTo>
                                          <a:pt x="59698" y="70234"/>
                                        </a:lnTo>
                                        <a:lnTo>
                                          <a:pt x="65988" y="72279"/>
                                        </a:lnTo>
                                        <a:lnTo>
                                          <a:pt x="66315" y="75944"/>
                                        </a:lnTo>
                                        <a:lnTo>
                                          <a:pt x="70960" y="87013"/>
                                        </a:lnTo>
                                        <a:lnTo>
                                          <a:pt x="76573" y="75944"/>
                                        </a:lnTo>
                                        <a:lnTo>
                                          <a:pt x="80831" y="72932"/>
                                        </a:lnTo>
                                        <a:lnTo>
                                          <a:pt x="86069" y="78146"/>
                                        </a:lnTo>
                                        <a:lnTo>
                                          <a:pt x="88355" y="83928"/>
                                        </a:lnTo>
                                        <a:lnTo>
                                          <a:pt x="94633" y="84037"/>
                                        </a:lnTo>
                                        <a:lnTo>
                                          <a:pt x="94270" y="74299"/>
                                        </a:lnTo>
                                        <a:lnTo>
                                          <a:pt x="100936" y="72690"/>
                                        </a:lnTo>
                                        <a:lnTo>
                                          <a:pt x="106682" y="64307"/>
                                        </a:lnTo>
                                        <a:lnTo>
                                          <a:pt x="106319" y="56553"/>
                                        </a:lnTo>
                                        <a:lnTo>
                                          <a:pt x="103416" y="54690"/>
                                        </a:lnTo>
                                        <a:lnTo>
                                          <a:pt x="106827" y="53105"/>
                                        </a:lnTo>
                                        <a:lnTo>
                                          <a:pt x="120194" y="45339"/>
                                        </a:lnTo>
                                        <a:lnTo>
                                          <a:pt x="122528" y="36859"/>
                                        </a:lnTo>
                                        <a:lnTo>
                                          <a:pt x="118851" y="35493"/>
                                        </a:lnTo>
                                        <a:lnTo>
                                          <a:pt x="125093" y="28464"/>
                                        </a:lnTo>
                                        <a:lnTo>
                                          <a:pt x="148536" y="25972"/>
                                        </a:lnTo>
                                        <a:lnTo>
                                          <a:pt x="153339" y="12255"/>
                                        </a:lnTo>
                                        <a:lnTo>
                                          <a:pt x="125468" y="6255"/>
                                        </a:lnTo>
                                        <a:lnTo>
                                          <a:pt x="101758" y="5432"/>
                                        </a:lnTo>
                                        <a:lnTo>
                                          <a:pt x="85016" y="1"/>
                                        </a:lnTo>
                                        <a:lnTo>
                                          <a:pt x="60532" y="12255"/>
                                        </a:lnTo>
                                        <a:lnTo>
                                          <a:pt x="39714" y="20214"/>
                                        </a:lnTo>
                                        <a:lnTo>
                                          <a:pt x="35444" y="13089"/>
                                        </a:lnTo>
                                        <a:lnTo>
                                          <a:pt x="22186" y="13464"/>
                                        </a:lnTo>
                                        <a:lnTo>
                                          <a:pt x="15291" y="21351"/>
                                        </a:lnTo>
                                        <a:lnTo>
                                          <a:pt x="11831" y="27484"/>
                                        </a:lnTo>
                                        <a:lnTo>
                                          <a:pt x="21581" y="26614"/>
                                        </a:lnTo>
                                        <a:lnTo>
                                          <a:pt x="24532" y="19561"/>
                                        </a:lnTo>
                                        <a:lnTo>
                                          <a:pt x="29480" y="22694"/>
                                        </a:lnTo>
                                        <a:lnTo>
                                          <a:pt x="24811" y="32964"/>
                                        </a:lnTo>
                                        <a:lnTo>
                                          <a:pt x="20262" y="35541"/>
                                        </a:lnTo>
                                        <a:lnTo>
                                          <a:pt x="15569" y="31368"/>
                                        </a:lnTo>
                                        <a:lnTo>
                                          <a:pt x="15061" y="35650"/>
                                        </a:lnTo>
                                        <a:lnTo>
                                          <a:pt x="11057" y="37924"/>
                                        </a:lnTo>
                                        <a:lnTo>
                                          <a:pt x="6024" y="43089"/>
                                        </a:lnTo>
                                        <a:lnTo>
                                          <a:pt x="6387" y="49210"/>
                                        </a:lnTo>
                                        <a:lnTo>
                                          <a:pt x="992" y="49210"/>
                                        </a:lnTo>
                                        <a:lnTo>
                                          <a:pt x="0" y="52198"/>
                                        </a:lnTo>
                                        <a:lnTo>
                                          <a:pt x="835" y="57037"/>
                                        </a:lnTo>
                                        <a:lnTo>
                                          <a:pt x="6726" y="55198"/>
                                        </a:lnTo>
                                        <a:lnTo>
                                          <a:pt x="10924" y="50069"/>
                                        </a:lnTo>
                                        <a:lnTo>
                                          <a:pt x="16367" y="50686"/>
                                        </a:lnTo>
                                        <a:lnTo>
                                          <a:pt x="18049" y="46670"/>
                                        </a:lnTo>
                                        <a:lnTo>
                                          <a:pt x="23093" y="54363"/>
                                        </a:lnTo>
                                        <a:lnTo>
                                          <a:pt x="26528" y="56105"/>
                                        </a:lnTo>
                                        <a:lnTo>
                                          <a:pt x="26734" y="52210"/>
                                        </a:lnTo>
                                        <a:lnTo>
                                          <a:pt x="33835" y="47069"/>
                                        </a:lnTo>
                                        <a:lnTo>
                                          <a:pt x="38069" y="49488"/>
                                        </a:lnTo>
                                        <a:lnTo>
                                          <a:pt x="36278" y="53045"/>
                                        </a:lnTo>
                                        <a:lnTo>
                                          <a:pt x="28343" y="55392"/>
                                        </a:lnTo>
                                        <a:cubicBezTo>
                                          <a:pt x="28343" y="55392"/>
                                          <a:pt x="31041" y="58888"/>
                                          <a:pt x="31319" y="58984"/>
                                        </a:cubicBezTo>
                                        <a:cubicBezTo>
                                          <a:pt x="31597" y="59069"/>
                                          <a:pt x="36278" y="58150"/>
                                          <a:pt x="36278" y="58150"/>
                                        </a:cubicBezTo>
                                        <a:lnTo>
                                          <a:pt x="35456" y="61948"/>
                                        </a:lnTo>
                                        <a:lnTo>
                                          <a:pt x="30920" y="63255"/>
                                        </a:lnTo>
                                        <a:lnTo>
                                          <a:pt x="24823" y="62142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rgbClr val="F3F3F3"/>
                                  </a:solidFill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1062" name="Google Shape;1062;p40"/>
                                  <p:cNvSpPr/>
                                  <p:nvPr/>
                                </p:nvSpPr>
                                <p:spPr>
                                  <a:xfrm>
                                    <a:off x="4906356" y="3466721"/>
                                    <a:ext cx="194289" cy="35888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4703" h="45630" fill="none" extrusionOk="0">
                                        <a:moveTo>
                                          <a:pt x="8396" y="39968"/>
                                        </a:moveTo>
                                        <a:lnTo>
                                          <a:pt x="9835" y="45629"/>
                                        </a:lnTo>
                                        <a:lnTo>
                                          <a:pt x="11626" y="36786"/>
                                        </a:lnTo>
                                        <a:lnTo>
                                          <a:pt x="5492" y="30218"/>
                                        </a:lnTo>
                                        <a:lnTo>
                                          <a:pt x="1" y="25016"/>
                                        </a:lnTo>
                                        <a:lnTo>
                                          <a:pt x="1392" y="16040"/>
                                        </a:lnTo>
                                        <a:lnTo>
                                          <a:pt x="24702" y="15206"/>
                                        </a:lnTo>
                                        <a:lnTo>
                                          <a:pt x="6472" y="0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rgbClr val="F3F3F3"/>
                                  </a:solidFill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1063" name="Google Shape;1063;p40"/>
                                  <p:cNvSpPr/>
                                  <p:nvPr/>
                                </p:nvSpPr>
                                <p:spPr>
                                  <a:xfrm>
                                    <a:off x="4972383" y="3756043"/>
                                    <a:ext cx="25412" cy="2502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231" h="3182" fill="none" extrusionOk="0">
                                        <a:moveTo>
                                          <a:pt x="1" y="3182"/>
                                        </a:moveTo>
                                        <a:lnTo>
                                          <a:pt x="3231" y="0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rgbClr val="F3F3F3"/>
                                  </a:solidFill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  <p:sp>
                        <p:nvSpPr>
                          <p:cNvPr id="1064" name="Google Shape;1064;p40"/>
                          <p:cNvSpPr/>
                          <p:nvPr/>
                        </p:nvSpPr>
                        <p:spPr>
                          <a:xfrm>
                            <a:off x="4890375" y="3688019"/>
                            <a:ext cx="5144" cy="4376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54" h="5565" fill="none" extrusionOk="0">
                                <a:moveTo>
                                  <a:pt x="653" y="0"/>
                                </a:moveTo>
                                <a:lnTo>
                                  <a:pt x="0" y="5565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65" name="Google Shape;1065;p40"/>
                          <p:cNvSpPr/>
                          <p:nvPr/>
                        </p:nvSpPr>
                        <p:spPr>
                          <a:xfrm>
                            <a:off x="4899317" y="3688019"/>
                            <a:ext cx="54048" cy="2017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872" h="2565" fill="none" extrusionOk="0">
                                <a:moveTo>
                                  <a:pt x="0" y="0"/>
                                </a:moveTo>
                                <a:lnTo>
                                  <a:pt x="6871" y="2565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66" name="Google Shape;1066;p40"/>
                          <p:cNvSpPr/>
                          <p:nvPr/>
                        </p:nvSpPr>
                        <p:spPr>
                          <a:xfrm>
                            <a:off x="4862690" y="3700571"/>
                            <a:ext cx="27693" cy="31216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521" h="3969" fill="none" extrusionOk="0">
                                <a:moveTo>
                                  <a:pt x="0" y="1"/>
                                </a:moveTo>
                                <a:lnTo>
                                  <a:pt x="3520" y="3969"/>
                                </a:lnTo>
                              </a:path>
                            </a:pathLst>
                          </a:custGeom>
                          <a:solidFill>
                            <a:srgbClr val="F3F3F3"/>
                          </a:solidFill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sp>
                    <p:nvSpPr>
                      <p:cNvPr id="1067" name="Google Shape;1067;p40"/>
                      <p:cNvSpPr/>
                      <p:nvPr/>
                    </p:nvSpPr>
                    <p:spPr>
                      <a:xfrm>
                        <a:off x="4953924" y="3297081"/>
                        <a:ext cx="146053" cy="1681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570" h="21376" fill="none" extrusionOk="0">
                            <a:moveTo>
                              <a:pt x="1" y="21376"/>
                            </a:moveTo>
                            <a:lnTo>
                              <a:pt x="18569" y="1"/>
                            </a:lnTo>
                          </a:path>
                        </a:pathLst>
                      </a:custGeom>
                      <a:solidFill>
                        <a:srgbClr val="F3F3F3"/>
                      </a:solidFill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</p:grpSp>
        <p:grpSp>
          <p:nvGrpSpPr>
            <p:cNvPr id="1068" name="Google Shape;1068;p40"/>
            <p:cNvGrpSpPr/>
            <p:nvPr/>
          </p:nvGrpSpPr>
          <p:grpSpPr>
            <a:xfrm>
              <a:off x="2726338" y="2836198"/>
              <a:ext cx="63780" cy="54790"/>
              <a:chOff x="4595437" y="3598775"/>
              <a:chExt cx="37776" cy="32451"/>
            </a:xfrm>
          </p:grpSpPr>
          <p:sp>
            <p:nvSpPr>
              <p:cNvPr id="1069" name="Google Shape;1069;p40"/>
              <p:cNvSpPr/>
              <p:nvPr/>
            </p:nvSpPr>
            <p:spPr>
              <a:xfrm>
                <a:off x="4595437" y="3598775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2" y="187"/>
                      <a:pt x="1295" y="605"/>
                    </a:cubicBezTo>
                    <a:cubicBezTo>
                      <a:pt x="0" y="1900"/>
                      <a:pt x="920" y="4125"/>
                      <a:pt x="2758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4610561" y="3608480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6" y="0"/>
                      <a:pt x="1" y="375"/>
                      <a:pt x="1" y="835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83" y="1658"/>
                      <a:pt x="1658" y="1283"/>
                      <a:pt x="1658" y="835"/>
                    </a:cubicBezTo>
                    <a:cubicBezTo>
                      <a:pt x="1658" y="375"/>
                      <a:pt x="1283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1" name="Google Shape;1071;p40"/>
            <p:cNvGrpSpPr/>
            <p:nvPr/>
          </p:nvGrpSpPr>
          <p:grpSpPr>
            <a:xfrm>
              <a:off x="2804726" y="2710695"/>
              <a:ext cx="63780" cy="54671"/>
              <a:chOff x="4641864" y="3524443"/>
              <a:chExt cx="37776" cy="32380"/>
            </a:xfrm>
          </p:grpSpPr>
          <p:sp>
            <p:nvSpPr>
              <p:cNvPr id="1072" name="Google Shape;1072;p40"/>
              <p:cNvSpPr/>
              <p:nvPr/>
            </p:nvSpPr>
            <p:spPr>
              <a:xfrm>
                <a:off x="4641864" y="3524443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1"/>
                    </a:moveTo>
                    <a:cubicBezTo>
                      <a:pt x="2231" y="1"/>
                      <a:pt x="1715" y="189"/>
                      <a:pt x="1295" y="609"/>
                    </a:cubicBezTo>
                    <a:cubicBezTo>
                      <a:pt x="0" y="1903"/>
                      <a:pt x="908" y="4117"/>
                      <a:pt x="2746" y="4117"/>
                    </a:cubicBezTo>
                    <a:cubicBezTo>
                      <a:pt x="3884" y="4117"/>
                      <a:pt x="4803" y="3197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4656988" y="3534077"/>
                <a:ext cx="13048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8" extrusionOk="0">
                    <a:moveTo>
                      <a:pt x="823" y="1"/>
                    </a:moveTo>
                    <a:cubicBezTo>
                      <a:pt x="376" y="1"/>
                      <a:pt x="1" y="376"/>
                      <a:pt x="1" y="835"/>
                    </a:cubicBezTo>
                    <a:cubicBezTo>
                      <a:pt x="1" y="1295"/>
                      <a:pt x="376" y="1658"/>
                      <a:pt x="823" y="1658"/>
                    </a:cubicBezTo>
                    <a:cubicBezTo>
                      <a:pt x="1283" y="1658"/>
                      <a:pt x="1658" y="1295"/>
                      <a:pt x="1658" y="835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4" name="Google Shape;1074;p40"/>
            <p:cNvGrpSpPr/>
            <p:nvPr/>
          </p:nvGrpSpPr>
          <p:grpSpPr>
            <a:xfrm>
              <a:off x="2815814" y="3334489"/>
              <a:ext cx="63780" cy="54631"/>
              <a:chOff x="4648431" y="3893901"/>
              <a:chExt cx="37776" cy="32357"/>
            </a:xfrm>
          </p:grpSpPr>
          <p:sp>
            <p:nvSpPr>
              <p:cNvPr id="1075" name="Google Shape;1075;p40"/>
              <p:cNvSpPr/>
              <p:nvPr/>
            </p:nvSpPr>
            <p:spPr>
              <a:xfrm>
                <a:off x="4648431" y="3893901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3"/>
                      <a:pt x="2746" y="4113"/>
                    </a:cubicBezTo>
                    <a:cubicBezTo>
                      <a:pt x="3883" y="4113"/>
                      <a:pt x="4803" y="3194"/>
                      <a:pt x="4803" y="2057"/>
                    </a:cubicBezTo>
                    <a:cubicBezTo>
                      <a:pt x="4803" y="821"/>
                      <a:pt x="3788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0"/>
              <p:cNvSpPr/>
              <p:nvPr/>
            </p:nvSpPr>
            <p:spPr>
              <a:xfrm>
                <a:off x="4663556" y="3903606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0"/>
                    </a:moveTo>
                    <a:cubicBezTo>
                      <a:pt x="363" y="0"/>
                      <a:pt x="1" y="375"/>
                      <a:pt x="1" y="823"/>
                    </a:cubicBezTo>
                    <a:cubicBezTo>
                      <a:pt x="1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5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40"/>
            <p:cNvGrpSpPr/>
            <p:nvPr/>
          </p:nvGrpSpPr>
          <p:grpSpPr>
            <a:xfrm>
              <a:off x="2679595" y="3045784"/>
              <a:ext cx="63940" cy="54671"/>
              <a:chOff x="4567752" y="3722908"/>
              <a:chExt cx="37870" cy="32380"/>
            </a:xfrm>
          </p:grpSpPr>
          <p:sp>
            <p:nvSpPr>
              <p:cNvPr id="1078" name="Google Shape;1078;p40"/>
              <p:cNvSpPr/>
              <p:nvPr/>
            </p:nvSpPr>
            <p:spPr>
              <a:xfrm>
                <a:off x="4567752" y="3722908"/>
                <a:ext cx="37870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7" extrusionOk="0">
                    <a:moveTo>
                      <a:pt x="2749" y="1"/>
                    </a:moveTo>
                    <a:cubicBezTo>
                      <a:pt x="2243" y="1"/>
                      <a:pt x="1726" y="189"/>
                      <a:pt x="1307" y="609"/>
                    </a:cubicBezTo>
                    <a:cubicBezTo>
                      <a:pt x="0" y="1903"/>
                      <a:pt x="919" y="4117"/>
                      <a:pt x="2758" y="4117"/>
                    </a:cubicBezTo>
                    <a:cubicBezTo>
                      <a:pt x="3895" y="4117"/>
                      <a:pt x="4815" y="3197"/>
                      <a:pt x="4815" y="2060"/>
                    </a:cubicBezTo>
                    <a:cubicBezTo>
                      <a:pt x="4815" y="818"/>
                      <a:pt x="3804" y="1"/>
                      <a:pt x="274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0"/>
              <p:cNvSpPr/>
              <p:nvPr/>
            </p:nvSpPr>
            <p:spPr>
              <a:xfrm>
                <a:off x="4580690" y="3732543"/>
                <a:ext cx="15227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61" extrusionOk="0">
                    <a:moveTo>
                      <a:pt x="1113" y="0"/>
                    </a:moveTo>
                    <a:cubicBezTo>
                      <a:pt x="375" y="0"/>
                      <a:pt x="0" y="896"/>
                      <a:pt x="520" y="1416"/>
                    </a:cubicBezTo>
                    <a:cubicBezTo>
                      <a:pt x="689" y="1585"/>
                      <a:pt x="898" y="1661"/>
                      <a:pt x="1103" y="1661"/>
                    </a:cubicBezTo>
                    <a:cubicBezTo>
                      <a:pt x="1528" y="1661"/>
                      <a:pt x="1936" y="1333"/>
                      <a:pt x="1936" y="835"/>
                    </a:cubicBezTo>
                    <a:cubicBezTo>
                      <a:pt x="1936" y="375"/>
                      <a:pt x="1573" y="0"/>
                      <a:pt x="1113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40"/>
            <p:cNvGrpSpPr/>
            <p:nvPr/>
          </p:nvGrpSpPr>
          <p:grpSpPr>
            <a:xfrm>
              <a:off x="2763600" y="2926151"/>
              <a:ext cx="63794" cy="54631"/>
              <a:chOff x="4617506" y="3652052"/>
              <a:chExt cx="37783" cy="32357"/>
            </a:xfrm>
          </p:grpSpPr>
          <p:sp>
            <p:nvSpPr>
              <p:cNvPr id="1081" name="Google Shape;1081;p40"/>
              <p:cNvSpPr/>
              <p:nvPr/>
            </p:nvSpPr>
            <p:spPr>
              <a:xfrm>
                <a:off x="4617506" y="3652052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0"/>
              <p:cNvSpPr/>
              <p:nvPr/>
            </p:nvSpPr>
            <p:spPr>
              <a:xfrm>
                <a:off x="4632638" y="3661758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1"/>
                    </a:moveTo>
                    <a:cubicBezTo>
                      <a:pt x="363" y="1"/>
                      <a:pt x="0" y="363"/>
                      <a:pt x="0" y="823"/>
                    </a:cubicBezTo>
                    <a:cubicBezTo>
                      <a:pt x="0" y="1283"/>
                      <a:pt x="363" y="1658"/>
                      <a:pt x="823" y="1658"/>
                    </a:cubicBezTo>
                    <a:cubicBezTo>
                      <a:pt x="1282" y="1658"/>
                      <a:pt x="1657" y="1283"/>
                      <a:pt x="1657" y="823"/>
                    </a:cubicBezTo>
                    <a:cubicBezTo>
                      <a:pt x="1657" y="363"/>
                      <a:pt x="1282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3" name="Google Shape;1083;p40"/>
            <p:cNvGrpSpPr/>
            <p:nvPr/>
          </p:nvGrpSpPr>
          <p:grpSpPr>
            <a:xfrm>
              <a:off x="2968738" y="2760851"/>
              <a:ext cx="63940" cy="54631"/>
              <a:chOff x="4739005" y="3554149"/>
              <a:chExt cx="37870" cy="32357"/>
            </a:xfrm>
          </p:grpSpPr>
          <p:sp>
            <p:nvSpPr>
              <p:cNvPr id="1084" name="Google Shape;1084;p40"/>
              <p:cNvSpPr/>
              <p:nvPr/>
            </p:nvSpPr>
            <p:spPr>
              <a:xfrm>
                <a:off x="4739005" y="3554149"/>
                <a:ext cx="37870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4" extrusionOk="0">
                    <a:moveTo>
                      <a:pt x="2744" y="1"/>
                    </a:moveTo>
                    <a:cubicBezTo>
                      <a:pt x="2239" y="1"/>
                      <a:pt x="1725" y="188"/>
                      <a:pt x="1307" y="606"/>
                    </a:cubicBezTo>
                    <a:cubicBezTo>
                      <a:pt x="0" y="1900"/>
                      <a:pt x="920" y="4114"/>
                      <a:pt x="2758" y="4114"/>
                    </a:cubicBezTo>
                    <a:cubicBezTo>
                      <a:pt x="3895" y="4114"/>
                      <a:pt x="4815" y="3195"/>
                      <a:pt x="4815" y="2058"/>
                    </a:cubicBezTo>
                    <a:cubicBezTo>
                      <a:pt x="4815" y="821"/>
                      <a:pt x="3801" y="1"/>
                      <a:pt x="274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0"/>
              <p:cNvSpPr/>
              <p:nvPr/>
            </p:nvSpPr>
            <p:spPr>
              <a:xfrm>
                <a:off x="4751943" y="3563854"/>
                <a:ext cx="15227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59" extrusionOk="0">
                    <a:moveTo>
                      <a:pt x="1113" y="1"/>
                    </a:moveTo>
                    <a:cubicBezTo>
                      <a:pt x="375" y="1"/>
                      <a:pt x="0" y="896"/>
                      <a:pt x="521" y="1416"/>
                    </a:cubicBezTo>
                    <a:cubicBezTo>
                      <a:pt x="692" y="1583"/>
                      <a:pt x="899" y="1658"/>
                      <a:pt x="1101" y="1658"/>
                    </a:cubicBezTo>
                    <a:cubicBezTo>
                      <a:pt x="1529" y="1658"/>
                      <a:pt x="1936" y="1324"/>
                      <a:pt x="1936" y="824"/>
                    </a:cubicBezTo>
                    <a:cubicBezTo>
                      <a:pt x="1936" y="364"/>
                      <a:pt x="1573" y="1"/>
                      <a:pt x="111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" name="Google Shape;1086;p40"/>
            <p:cNvGrpSpPr/>
            <p:nvPr/>
          </p:nvGrpSpPr>
          <p:grpSpPr>
            <a:xfrm>
              <a:off x="3082793" y="2889355"/>
              <a:ext cx="63780" cy="54644"/>
              <a:chOff x="4806557" y="3630258"/>
              <a:chExt cx="37776" cy="32364"/>
            </a:xfrm>
          </p:grpSpPr>
          <p:sp>
            <p:nvSpPr>
              <p:cNvPr id="1087" name="Google Shape;1087;p40"/>
              <p:cNvSpPr/>
              <p:nvPr/>
            </p:nvSpPr>
            <p:spPr>
              <a:xfrm>
                <a:off x="4806557" y="3630258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4" y="606"/>
                    </a:cubicBezTo>
                    <a:cubicBezTo>
                      <a:pt x="0" y="1901"/>
                      <a:pt x="907" y="4114"/>
                      <a:pt x="2746" y="4114"/>
                    </a:cubicBezTo>
                    <a:cubicBezTo>
                      <a:pt x="3883" y="4114"/>
                      <a:pt x="4802" y="3195"/>
                      <a:pt x="4802" y="2058"/>
                    </a:cubicBezTo>
                    <a:cubicBezTo>
                      <a:pt x="4802" y="822"/>
                      <a:pt x="3788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0"/>
              <p:cNvSpPr/>
              <p:nvPr/>
            </p:nvSpPr>
            <p:spPr>
              <a:xfrm>
                <a:off x="4819495" y="3639972"/>
                <a:ext cx="15227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58" extrusionOk="0">
                    <a:moveTo>
                      <a:pt x="1113" y="0"/>
                    </a:moveTo>
                    <a:cubicBezTo>
                      <a:pt x="363" y="0"/>
                      <a:pt x="0" y="896"/>
                      <a:pt x="520" y="1416"/>
                    </a:cubicBezTo>
                    <a:cubicBezTo>
                      <a:pt x="687" y="1583"/>
                      <a:pt x="893" y="1657"/>
                      <a:pt x="1096" y="1657"/>
                    </a:cubicBezTo>
                    <a:cubicBezTo>
                      <a:pt x="1523" y="1657"/>
                      <a:pt x="1936" y="1324"/>
                      <a:pt x="1936" y="823"/>
                    </a:cubicBezTo>
                    <a:cubicBezTo>
                      <a:pt x="1936" y="363"/>
                      <a:pt x="1561" y="0"/>
                      <a:pt x="11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40"/>
            <p:cNvGrpSpPr/>
            <p:nvPr/>
          </p:nvGrpSpPr>
          <p:grpSpPr>
            <a:xfrm>
              <a:off x="2965365" y="3520983"/>
              <a:ext cx="63940" cy="54631"/>
              <a:chOff x="4737007" y="4004357"/>
              <a:chExt cx="37870" cy="32357"/>
            </a:xfrm>
          </p:grpSpPr>
          <p:sp>
            <p:nvSpPr>
              <p:cNvPr id="1090" name="Google Shape;1090;p40"/>
              <p:cNvSpPr/>
              <p:nvPr/>
            </p:nvSpPr>
            <p:spPr>
              <a:xfrm>
                <a:off x="4737007" y="4004357"/>
                <a:ext cx="37870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4" extrusionOk="0">
                    <a:moveTo>
                      <a:pt x="2740" y="0"/>
                    </a:moveTo>
                    <a:cubicBezTo>
                      <a:pt x="2234" y="0"/>
                      <a:pt x="1717" y="187"/>
                      <a:pt x="1295" y="606"/>
                    </a:cubicBezTo>
                    <a:cubicBezTo>
                      <a:pt x="0" y="1900"/>
                      <a:pt x="920" y="4114"/>
                      <a:pt x="2758" y="4114"/>
                    </a:cubicBezTo>
                    <a:cubicBezTo>
                      <a:pt x="3895" y="4114"/>
                      <a:pt x="4803" y="3194"/>
                      <a:pt x="4815" y="2057"/>
                    </a:cubicBezTo>
                    <a:cubicBezTo>
                      <a:pt x="4815" y="821"/>
                      <a:pt x="3801" y="0"/>
                      <a:pt x="27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0"/>
              <p:cNvSpPr/>
              <p:nvPr/>
            </p:nvSpPr>
            <p:spPr>
              <a:xfrm>
                <a:off x="4752131" y="4014062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35" y="1"/>
                    </a:moveTo>
                    <a:cubicBezTo>
                      <a:pt x="376" y="1"/>
                      <a:pt x="1" y="364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64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40"/>
            <p:cNvGrpSpPr/>
            <p:nvPr/>
          </p:nvGrpSpPr>
          <p:grpSpPr>
            <a:xfrm>
              <a:off x="3027206" y="3865872"/>
              <a:ext cx="63780" cy="54631"/>
              <a:chOff x="4773634" y="4208627"/>
              <a:chExt cx="37776" cy="32357"/>
            </a:xfrm>
          </p:grpSpPr>
          <p:sp>
            <p:nvSpPr>
              <p:cNvPr id="1093" name="Google Shape;1093;p40"/>
              <p:cNvSpPr/>
              <p:nvPr/>
            </p:nvSpPr>
            <p:spPr>
              <a:xfrm>
                <a:off x="4773634" y="420862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6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4788664" y="4218332"/>
                <a:ext cx="13048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8" extrusionOk="0">
                    <a:moveTo>
                      <a:pt x="835" y="0"/>
                    </a:moveTo>
                    <a:cubicBezTo>
                      <a:pt x="376" y="0"/>
                      <a:pt x="1" y="363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63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40"/>
            <p:cNvGrpSpPr/>
            <p:nvPr/>
          </p:nvGrpSpPr>
          <p:grpSpPr>
            <a:xfrm>
              <a:off x="3220778" y="3639859"/>
              <a:ext cx="63780" cy="54790"/>
              <a:chOff x="4888282" y="4074764"/>
              <a:chExt cx="37776" cy="32451"/>
            </a:xfrm>
          </p:grpSpPr>
          <p:sp>
            <p:nvSpPr>
              <p:cNvPr id="1096" name="Google Shape;1096;p40"/>
              <p:cNvSpPr/>
              <p:nvPr/>
            </p:nvSpPr>
            <p:spPr>
              <a:xfrm>
                <a:off x="4888282" y="4074764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2" y="187"/>
                      <a:pt x="1294" y="605"/>
                    </a:cubicBezTo>
                    <a:cubicBezTo>
                      <a:pt x="0" y="1912"/>
                      <a:pt x="919" y="4125"/>
                      <a:pt x="2746" y="4125"/>
                    </a:cubicBezTo>
                    <a:cubicBezTo>
                      <a:pt x="3883" y="4125"/>
                      <a:pt x="4803" y="3206"/>
                      <a:pt x="4803" y="2069"/>
                    </a:cubicBezTo>
                    <a:cubicBezTo>
                      <a:pt x="4803" y="824"/>
                      <a:pt x="3787" y="0"/>
                      <a:pt x="27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4901220" y="4084470"/>
                <a:ext cx="15227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61" extrusionOk="0">
                    <a:moveTo>
                      <a:pt x="1101" y="0"/>
                    </a:moveTo>
                    <a:cubicBezTo>
                      <a:pt x="363" y="0"/>
                      <a:pt x="0" y="896"/>
                      <a:pt x="520" y="1416"/>
                    </a:cubicBezTo>
                    <a:cubicBezTo>
                      <a:pt x="689" y="1585"/>
                      <a:pt x="898" y="1660"/>
                      <a:pt x="1103" y="1660"/>
                    </a:cubicBezTo>
                    <a:cubicBezTo>
                      <a:pt x="1528" y="1660"/>
                      <a:pt x="1936" y="1333"/>
                      <a:pt x="1936" y="835"/>
                    </a:cubicBezTo>
                    <a:cubicBezTo>
                      <a:pt x="1936" y="375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40"/>
            <p:cNvGrpSpPr/>
            <p:nvPr/>
          </p:nvGrpSpPr>
          <p:grpSpPr>
            <a:xfrm>
              <a:off x="3242782" y="3183158"/>
              <a:ext cx="63780" cy="54644"/>
              <a:chOff x="4901315" y="3804271"/>
              <a:chExt cx="37776" cy="32364"/>
            </a:xfrm>
          </p:grpSpPr>
          <p:sp>
            <p:nvSpPr>
              <p:cNvPr id="1099" name="Google Shape;1099;p40"/>
              <p:cNvSpPr/>
              <p:nvPr/>
            </p:nvSpPr>
            <p:spPr>
              <a:xfrm>
                <a:off x="4901315" y="3804271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>
                <a:off x="4914253" y="3813985"/>
                <a:ext cx="15235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58" extrusionOk="0">
                    <a:moveTo>
                      <a:pt x="1101" y="0"/>
                    </a:moveTo>
                    <a:cubicBezTo>
                      <a:pt x="363" y="0"/>
                      <a:pt x="1" y="895"/>
                      <a:pt x="521" y="1416"/>
                    </a:cubicBezTo>
                    <a:cubicBezTo>
                      <a:pt x="688" y="1583"/>
                      <a:pt x="894" y="1657"/>
                      <a:pt x="1096" y="1657"/>
                    </a:cubicBezTo>
                    <a:cubicBezTo>
                      <a:pt x="1524" y="1657"/>
                      <a:pt x="1936" y="1324"/>
                      <a:pt x="1936" y="823"/>
                    </a:cubicBezTo>
                    <a:cubicBezTo>
                      <a:pt x="1936" y="363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40"/>
            <p:cNvGrpSpPr/>
            <p:nvPr/>
          </p:nvGrpSpPr>
          <p:grpSpPr>
            <a:xfrm>
              <a:off x="3183822" y="3032492"/>
              <a:ext cx="63900" cy="54631"/>
              <a:chOff x="4866394" y="3715035"/>
              <a:chExt cx="37846" cy="32357"/>
            </a:xfrm>
          </p:grpSpPr>
          <p:sp>
            <p:nvSpPr>
              <p:cNvPr id="1102" name="Google Shape;1102;p40"/>
              <p:cNvSpPr/>
              <p:nvPr/>
            </p:nvSpPr>
            <p:spPr>
              <a:xfrm>
                <a:off x="4866394" y="3715035"/>
                <a:ext cx="3784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4114" extrusionOk="0">
                    <a:moveTo>
                      <a:pt x="2735" y="0"/>
                    </a:moveTo>
                    <a:cubicBezTo>
                      <a:pt x="2229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11" y="821"/>
                      <a:pt x="3794" y="0"/>
                      <a:pt x="27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>
                <a:off x="4879340" y="3724646"/>
                <a:ext cx="15227" cy="13103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66" extrusionOk="0">
                    <a:moveTo>
                      <a:pt x="1101" y="0"/>
                    </a:moveTo>
                    <a:cubicBezTo>
                      <a:pt x="363" y="0"/>
                      <a:pt x="0" y="896"/>
                      <a:pt x="520" y="1416"/>
                    </a:cubicBezTo>
                    <a:cubicBezTo>
                      <a:pt x="689" y="1589"/>
                      <a:pt x="898" y="1666"/>
                      <a:pt x="1103" y="1666"/>
                    </a:cubicBezTo>
                    <a:cubicBezTo>
                      <a:pt x="1528" y="1666"/>
                      <a:pt x="1936" y="1333"/>
                      <a:pt x="1936" y="835"/>
                    </a:cubicBezTo>
                    <a:cubicBezTo>
                      <a:pt x="1936" y="375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40"/>
            <p:cNvGrpSpPr/>
            <p:nvPr/>
          </p:nvGrpSpPr>
          <p:grpSpPr>
            <a:xfrm>
              <a:off x="3374340" y="3243141"/>
              <a:ext cx="63953" cy="54737"/>
              <a:chOff x="4979233" y="3839798"/>
              <a:chExt cx="37878" cy="32420"/>
            </a:xfrm>
          </p:grpSpPr>
          <p:sp>
            <p:nvSpPr>
              <p:cNvPr id="1105" name="Google Shape;1105;p40"/>
              <p:cNvSpPr/>
              <p:nvPr/>
            </p:nvSpPr>
            <p:spPr>
              <a:xfrm>
                <a:off x="4979233" y="3839798"/>
                <a:ext cx="37878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2" extrusionOk="0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3"/>
                    </a:cubicBezTo>
                    <a:cubicBezTo>
                      <a:pt x="1" y="1908"/>
                      <a:pt x="920" y="4122"/>
                      <a:pt x="2759" y="4122"/>
                    </a:cubicBezTo>
                    <a:cubicBezTo>
                      <a:pt x="3884" y="4122"/>
                      <a:pt x="4803" y="3202"/>
                      <a:pt x="4815" y="2065"/>
                    </a:cubicBezTo>
                    <a:cubicBezTo>
                      <a:pt x="4807" y="823"/>
                      <a:pt x="3794" y="0"/>
                      <a:pt x="27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4994366" y="3849472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40"/>
            <p:cNvGrpSpPr/>
            <p:nvPr/>
          </p:nvGrpSpPr>
          <p:grpSpPr>
            <a:xfrm>
              <a:off x="3055956" y="2971898"/>
              <a:ext cx="63794" cy="54671"/>
              <a:chOff x="4790662" y="3679147"/>
              <a:chExt cx="37783" cy="32380"/>
            </a:xfrm>
          </p:grpSpPr>
          <p:sp>
            <p:nvSpPr>
              <p:cNvPr id="1108" name="Google Shape;1108;p40"/>
              <p:cNvSpPr/>
              <p:nvPr/>
            </p:nvSpPr>
            <p:spPr>
              <a:xfrm>
                <a:off x="4790662" y="3679147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8" y="0"/>
                    </a:moveTo>
                    <a:cubicBezTo>
                      <a:pt x="2231" y="0"/>
                      <a:pt x="1715" y="188"/>
                      <a:pt x="1295" y="608"/>
                    </a:cubicBezTo>
                    <a:cubicBezTo>
                      <a:pt x="1" y="1902"/>
                      <a:pt x="908" y="4116"/>
                      <a:pt x="2747" y="4116"/>
                    </a:cubicBezTo>
                    <a:cubicBezTo>
                      <a:pt x="3884" y="4116"/>
                      <a:pt x="4803" y="3197"/>
                      <a:pt x="4803" y="2060"/>
                    </a:cubicBezTo>
                    <a:cubicBezTo>
                      <a:pt x="4803" y="817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4803506" y="3688774"/>
                <a:ext cx="15235" cy="13072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62" extrusionOk="0">
                    <a:moveTo>
                      <a:pt x="1114" y="1"/>
                    </a:moveTo>
                    <a:cubicBezTo>
                      <a:pt x="376" y="1"/>
                      <a:pt x="1" y="896"/>
                      <a:pt x="521" y="1416"/>
                    </a:cubicBezTo>
                    <a:cubicBezTo>
                      <a:pt x="694" y="1585"/>
                      <a:pt x="904" y="1661"/>
                      <a:pt x="1109" y="1661"/>
                    </a:cubicBezTo>
                    <a:cubicBezTo>
                      <a:pt x="1534" y="1661"/>
                      <a:pt x="1936" y="1334"/>
                      <a:pt x="1936" y="836"/>
                    </a:cubicBezTo>
                    <a:cubicBezTo>
                      <a:pt x="1936" y="376"/>
                      <a:pt x="1573" y="1"/>
                      <a:pt x="11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0" name="Google Shape;1110;p40"/>
            <p:cNvGrpSpPr/>
            <p:nvPr/>
          </p:nvGrpSpPr>
          <p:grpSpPr>
            <a:xfrm>
              <a:off x="3168405" y="2767119"/>
              <a:ext cx="63780" cy="54631"/>
              <a:chOff x="4857263" y="3557861"/>
              <a:chExt cx="37776" cy="32357"/>
            </a:xfrm>
          </p:grpSpPr>
          <p:sp>
            <p:nvSpPr>
              <p:cNvPr id="1111" name="Google Shape;1111;p40"/>
              <p:cNvSpPr/>
              <p:nvPr/>
            </p:nvSpPr>
            <p:spPr>
              <a:xfrm>
                <a:off x="4857263" y="3557861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4870106" y="3567566"/>
                <a:ext cx="15329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658" extrusionOk="0">
                    <a:moveTo>
                      <a:pt x="1114" y="1"/>
                    </a:moveTo>
                    <a:cubicBezTo>
                      <a:pt x="376" y="1"/>
                      <a:pt x="1" y="896"/>
                      <a:pt x="533" y="1416"/>
                    </a:cubicBezTo>
                    <a:cubicBezTo>
                      <a:pt x="700" y="1583"/>
                      <a:pt x="905" y="1658"/>
                      <a:pt x="1105" y="1658"/>
                    </a:cubicBezTo>
                    <a:cubicBezTo>
                      <a:pt x="1529" y="1658"/>
                      <a:pt x="1936" y="1324"/>
                      <a:pt x="1936" y="823"/>
                    </a:cubicBezTo>
                    <a:cubicBezTo>
                      <a:pt x="1948" y="364"/>
                      <a:pt x="1573" y="1"/>
                      <a:pt x="11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40"/>
            <p:cNvGrpSpPr/>
            <p:nvPr/>
          </p:nvGrpSpPr>
          <p:grpSpPr>
            <a:xfrm>
              <a:off x="3213382" y="2919366"/>
              <a:ext cx="63794" cy="54671"/>
              <a:chOff x="4883902" y="3648033"/>
              <a:chExt cx="37783" cy="32380"/>
            </a:xfrm>
          </p:grpSpPr>
          <p:sp>
            <p:nvSpPr>
              <p:cNvPr id="1114" name="Google Shape;1114;p40"/>
              <p:cNvSpPr/>
              <p:nvPr/>
            </p:nvSpPr>
            <p:spPr>
              <a:xfrm>
                <a:off x="4883902" y="3648033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1" y="0"/>
                    </a:moveTo>
                    <a:cubicBezTo>
                      <a:pt x="2226" y="0"/>
                      <a:pt x="1711" y="188"/>
                      <a:pt x="1295" y="608"/>
                    </a:cubicBezTo>
                    <a:cubicBezTo>
                      <a:pt x="1" y="1903"/>
                      <a:pt x="920" y="4104"/>
                      <a:pt x="2747" y="4116"/>
                    </a:cubicBezTo>
                    <a:cubicBezTo>
                      <a:pt x="3884" y="4104"/>
                      <a:pt x="4803" y="3185"/>
                      <a:pt x="4803" y="2048"/>
                    </a:cubicBezTo>
                    <a:cubicBezTo>
                      <a:pt x="4795" y="814"/>
                      <a:pt x="3783" y="0"/>
                      <a:pt x="273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4896745" y="3657668"/>
                <a:ext cx="15329" cy="1300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654" extrusionOk="0">
                    <a:moveTo>
                      <a:pt x="1114" y="0"/>
                    </a:moveTo>
                    <a:cubicBezTo>
                      <a:pt x="376" y="0"/>
                      <a:pt x="1" y="883"/>
                      <a:pt x="533" y="1404"/>
                    </a:cubicBezTo>
                    <a:cubicBezTo>
                      <a:pt x="702" y="1577"/>
                      <a:pt x="911" y="1654"/>
                      <a:pt x="1115" y="1654"/>
                    </a:cubicBezTo>
                    <a:cubicBezTo>
                      <a:pt x="1541" y="1654"/>
                      <a:pt x="1948" y="1321"/>
                      <a:pt x="1948" y="823"/>
                    </a:cubicBezTo>
                    <a:cubicBezTo>
                      <a:pt x="1948" y="363"/>
                      <a:pt x="1573" y="0"/>
                      <a:pt x="11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6" name="Google Shape;1116;p40"/>
            <p:cNvGrpSpPr/>
            <p:nvPr/>
          </p:nvGrpSpPr>
          <p:grpSpPr>
            <a:xfrm>
              <a:off x="3253698" y="2411474"/>
              <a:ext cx="63953" cy="54631"/>
              <a:chOff x="4907780" y="3347220"/>
              <a:chExt cx="37878" cy="32357"/>
            </a:xfrm>
          </p:grpSpPr>
          <p:sp>
            <p:nvSpPr>
              <p:cNvPr id="1117" name="Google Shape;1117;p40"/>
              <p:cNvSpPr/>
              <p:nvPr/>
            </p:nvSpPr>
            <p:spPr>
              <a:xfrm>
                <a:off x="4907780" y="3347220"/>
                <a:ext cx="37878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14" extrusionOk="0">
                    <a:moveTo>
                      <a:pt x="2733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4"/>
                      <a:pt x="4815" y="2057"/>
                    </a:cubicBezTo>
                    <a:cubicBezTo>
                      <a:pt x="4807" y="821"/>
                      <a:pt x="3791" y="0"/>
                      <a:pt x="273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0"/>
              <p:cNvSpPr/>
              <p:nvPr/>
            </p:nvSpPr>
            <p:spPr>
              <a:xfrm>
                <a:off x="4922912" y="3356926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1"/>
                    </a:moveTo>
                    <a:cubicBezTo>
                      <a:pt x="375" y="1"/>
                      <a:pt x="0" y="363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9" name="Google Shape;1119;p40"/>
            <p:cNvGrpSpPr/>
            <p:nvPr/>
          </p:nvGrpSpPr>
          <p:grpSpPr>
            <a:xfrm>
              <a:off x="3519230" y="3071519"/>
              <a:ext cx="63794" cy="54644"/>
              <a:chOff x="5065048" y="3738150"/>
              <a:chExt cx="37783" cy="32364"/>
            </a:xfrm>
          </p:grpSpPr>
          <p:sp>
            <p:nvSpPr>
              <p:cNvPr id="1120" name="Google Shape;1120;p40"/>
              <p:cNvSpPr/>
              <p:nvPr/>
            </p:nvSpPr>
            <p:spPr>
              <a:xfrm>
                <a:off x="5065048" y="3738150"/>
                <a:ext cx="37783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5" extrusionOk="0">
                    <a:moveTo>
                      <a:pt x="2732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0"/>
              <p:cNvSpPr/>
              <p:nvPr/>
            </p:nvSpPr>
            <p:spPr>
              <a:xfrm>
                <a:off x="5077994" y="3747761"/>
                <a:ext cx="15227" cy="1307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62" extrusionOk="0">
                    <a:moveTo>
                      <a:pt x="1101" y="1"/>
                    </a:moveTo>
                    <a:cubicBezTo>
                      <a:pt x="363" y="1"/>
                      <a:pt x="0" y="896"/>
                      <a:pt x="520" y="1416"/>
                    </a:cubicBezTo>
                    <a:cubicBezTo>
                      <a:pt x="689" y="1585"/>
                      <a:pt x="898" y="1661"/>
                      <a:pt x="1102" y="1661"/>
                    </a:cubicBezTo>
                    <a:cubicBezTo>
                      <a:pt x="1528" y="1661"/>
                      <a:pt x="1936" y="1334"/>
                      <a:pt x="1936" y="836"/>
                    </a:cubicBezTo>
                    <a:cubicBezTo>
                      <a:pt x="1936" y="376"/>
                      <a:pt x="1561" y="1"/>
                      <a:pt x="110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2" name="Google Shape;1122;p40"/>
            <p:cNvGrpSpPr/>
            <p:nvPr/>
          </p:nvGrpSpPr>
          <p:grpSpPr>
            <a:xfrm>
              <a:off x="3530318" y="2305771"/>
              <a:ext cx="63794" cy="54631"/>
              <a:chOff x="5071616" y="3284615"/>
              <a:chExt cx="37783" cy="32357"/>
            </a:xfrm>
          </p:grpSpPr>
          <p:sp>
            <p:nvSpPr>
              <p:cNvPr id="1123" name="Google Shape;1123;p40"/>
              <p:cNvSpPr/>
              <p:nvPr/>
            </p:nvSpPr>
            <p:spPr>
              <a:xfrm>
                <a:off x="5071616" y="3284615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8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791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0"/>
              <p:cNvSpPr/>
              <p:nvPr/>
            </p:nvSpPr>
            <p:spPr>
              <a:xfrm>
                <a:off x="5086646" y="3294320"/>
                <a:ext cx="13048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9" extrusionOk="0">
                    <a:moveTo>
                      <a:pt x="836" y="1"/>
                    </a:moveTo>
                    <a:cubicBezTo>
                      <a:pt x="376" y="1"/>
                      <a:pt x="1" y="364"/>
                      <a:pt x="1" y="823"/>
                    </a:cubicBezTo>
                    <a:cubicBezTo>
                      <a:pt x="1" y="1283"/>
                      <a:pt x="376" y="1658"/>
                      <a:pt x="836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4"/>
                      <a:pt x="1283" y="1"/>
                      <a:pt x="83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5" name="Google Shape;1125;p40"/>
            <p:cNvGrpSpPr/>
            <p:nvPr/>
          </p:nvGrpSpPr>
          <p:grpSpPr>
            <a:xfrm>
              <a:off x="4066681" y="3108276"/>
              <a:ext cx="63794" cy="54671"/>
              <a:chOff x="5389291" y="3759921"/>
              <a:chExt cx="37783" cy="32380"/>
            </a:xfrm>
          </p:grpSpPr>
          <p:sp>
            <p:nvSpPr>
              <p:cNvPr id="1126" name="Google Shape;1126;p40"/>
              <p:cNvSpPr/>
              <p:nvPr/>
            </p:nvSpPr>
            <p:spPr>
              <a:xfrm>
                <a:off x="5389291" y="3759921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8" y="0"/>
                    </a:moveTo>
                    <a:cubicBezTo>
                      <a:pt x="2231" y="0"/>
                      <a:pt x="1715" y="188"/>
                      <a:pt x="1295" y="608"/>
                    </a:cubicBezTo>
                    <a:cubicBezTo>
                      <a:pt x="1" y="1903"/>
                      <a:pt x="920" y="4116"/>
                      <a:pt x="2747" y="4116"/>
                    </a:cubicBezTo>
                    <a:cubicBezTo>
                      <a:pt x="3884" y="4116"/>
                      <a:pt x="4803" y="3197"/>
                      <a:pt x="4803" y="2060"/>
                    </a:cubicBezTo>
                    <a:cubicBezTo>
                      <a:pt x="4803" y="817"/>
                      <a:pt x="3792" y="0"/>
                      <a:pt x="27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0"/>
              <p:cNvSpPr/>
              <p:nvPr/>
            </p:nvSpPr>
            <p:spPr>
              <a:xfrm>
                <a:off x="5402229" y="3769555"/>
                <a:ext cx="15235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61" extrusionOk="0">
                    <a:moveTo>
                      <a:pt x="1114" y="0"/>
                    </a:moveTo>
                    <a:cubicBezTo>
                      <a:pt x="364" y="0"/>
                      <a:pt x="1" y="895"/>
                      <a:pt x="521" y="1415"/>
                    </a:cubicBezTo>
                    <a:cubicBezTo>
                      <a:pt x="690" y="1584"/>
                      <a:pt x="899" y="1660"/>
                      <a:pt x="1103" y="1660"/>
                    </a:cubicBezTo>
                    <a:cubicBezTo>
                      <a:pt x="1528" y="1660"/>
                      <a:pt x="1936" y="1333"/>
                      <a:pt x="1936" y="835"/>
                    </a:cubicBezTo>
                    <a:cubicBezTo>
                      <a:pt x="1936" y="375"/>
                      <a:pt x="1561" y="0"/>
                      <a:pt x="11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8" name="Google Shape;1128;p40"/>
            <p:cNvGrpSpPr/>
            <p:nvPr/>
          </p:nvGrpSpPr>
          <p:grpSpPr>
            <a:xfrm>
              <a:off x="4138004" y="2893869"/>
              <a:ext cx="63953" cy="54790"/>
              <a:chOff x="5431534" y="3632932"/>
              <a:chExt cx="37878" cy="32451"/>
            </a:xfrm>
          </p:grpSpPr>
          <p:sp>
            <p:nvSpPr>
              <p:cNvPr id="1129" name="Google Shape;1129;p40"/>
              <p:cNvSpPr/>
              <p:nvPr/>
            </p:nvSpPr>
            <p:spPr>
              <a:xfrm>
                <a:off x="5431534" y="3632932"/>
                <a:ext cx="37878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6" extrusionOk="0">
                    <a:moveTo>
                      <a:pt x="2734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899"/>
                      <a:pt x="920" y="4125"/>
                      <a:pt x="2759" y="4125"/>
                    </a:cubicBezTo>
                    <a:cubicBezTo>
                      <a:pt x="3896" y="4113"/>
                      <a:pt x="4815" y="3194"/>
                      <a:pt x="4815" y="2069"/>
                    </a:cubicBezTo>
                    <a:cubicBezTo>
                      <a:pt x="4815" y="824"/>
                      <a:pt x="3795" y="0"/>
                      <a:pt x="27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0"/>
              <p:cNvSpPr/>
              <p:nvPr/>
            </p:nvSpPr>
            <p:spPr>
              <a:xfrm>
                <a:off x="5444472" y="3642638"/>
                <a:ext cx="15235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61" extrusionOk="0">
                    <a:moveTo>
                      <a:pt x="1114" y="0"/>
                    </a:moveTo>
                    <a:cubicBezTo>
                      <a:pt x="376" y="0"/>
                      <a:pt x="1" y="895"/>
                      <a:pt x="521" y="1415"/>
                    </a:cubicBezTo>
                    <a:cubicBezTo>
                      <a:pt x="690" y="1584"/>
                      <a:pt x="899" y="1660"/>
                      <a:pt x="1103" y="1660"/>
                    </a:cubicBezTo>
                    <a:cubicBezTo>
                      <a:pt x="1528" y="1660"/>
                      <a:pt x="1936" y="1333"/>
                      <a:pt x="1936" y="835"/>
                    </a:cubicBezTo>
                    <a:cubicBezTo>
                      <a:pt x="1936" y="375"/>
                      <a:pt x="1573" y="0"/>
                      <a:pt x="11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1" name="Google Shape;1131;p40"/>
            <p:cNvGrpSpPr/>
            <p:nvPr/>
          </p:nvGrpSpPr>
          <p:grpSpPr>
            <a:xfrm>
              <a:off x="4322413" y="2745115"/>
              <a:ext cx="63794" cy="54631"/>
              <a:chOff x="5540755" y="3544829"/>
              <a:chExt cx="37783" cy="32357"/>
            </a:xfrm>
          </p:grpSpPr>
          <p:sp>
            <p:nvSpPr>
              <p:cNvPr id="1132" name="Google Shape;1132;p40"/>
              <p:cNvSpPr/>
              <p:nvPr/>
            </p:nvSpPr>
            <p:spPr>
              <a:xfrm>
                <a:off x="5540755" y="3544829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0"/>
              <p:cNvSpPr/>
              <p:nvPr/>
            </p:nvSpPr>
            <p:spPr>
              <a:xfrm>
                <a:off x="5553693" y="3554534"/>
                <a:ext cx="15235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58" extrusionOk="0">
                    <a:moveTo>
                      <a:pt x="1102" y="0"/>
                    </a:moveTo>
                    <a:cubicBezTo>
                      <a:pt x="364" y="0"/>
                      <a:pt x="1" y="896"/>
                      <a:pt x="521" y="1416"/>
                    </a:cubicBezTo>
                    <a:cubicBezTo>
                      <a:pt x="688" y="1583"/>
                      <a:pt x="894" y="1658"/>
                      <a:pt x="1096" y="1658"/>
                    </a:cubicBezTo>
                    <a:cubicBezTo>
                      <a:pt x="1524" y="1658"/>
                      <a:pt x="1936" y="1324"/>
                      <a:pt x="1936" y="823"/>
                    </a:cubicBezTo>
                    <a:cubicBezTo>
                      <a:pt x="1936" y="363"/>
                      <a:pt x="1561" y="0"/>
                      <a:pt x="110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4" name="Google Shape;1134;p40"/>
            <p:cNvGrpSpPr/>
            <p:nvPr/>
          </p:nvGrpSpPr>
          <p:grpSpPr>
            <a:xfrm>
              <a:off x="4387481" y="2521028"/>
              <a:ext cx="63780" cy="54631"/>
              <a:chOff x="5579293" y="3412107"/>
              <a:chExt cx="37776" cy="32357"/>
            </a:xfrm>
          </p:grpSpPr>
          <p:sp>
            <p:nvSpPr>
              <p:cNvPr id="1135" name="Google Shape;1135;p40"/>
              <p:cNvSpPr/>
              <p:nvPr/>
            </p:nvSpPr>
            <p:spPr>
              <a:xfrm>
                <a:off x="5579293" y="341210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4" y="605"/>
                    </a:cubicBezTo>
                    <a:cubicBezTo>
                      <a:pt x="0" y="1900"/>
                      <a:pt x="919" y="4114"/>
                      <a:pt x="2746" y="4114"/>
                    </a:cubicBezTo>
                    <a:cubicBezTo>
                      <a:pt x="3883" y="4114"/>
                      <a:pt x="4802" y="3194"/>
                      <a:pt x="4802" y="2057"/>
                    </a:cubicBezTo>
                    <a:cubicBezTo>
                      <a:pt x="4802" y="821"/>
                      <a:pt x="3788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5594418" y="3421812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1"/>
                    </a:moveTo>
                    <a:cubicBezTo>
                      <a:pt x="375" y="1"/>
                      <a:pt x="0" y="363"/>
                      <a:pt x="0" y="823"/>
                    </a:cubicBezTo>
                    <a:cubicBezTo>
                      <a:pt x="0" y="1283"/>
                      <a:pt x="375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7" name="Google Shape;1137;p40"/>
            <p:cNvGrpSpPr/>
            <p:nvPr/>
          </p:nvGrpSpPr>
          <p:grpSpPr>
            <a:xfrm>
              <a:off x="4762395" y="2305771"/>
              <a:ext cx="63794" cy="54631"/>
              <a:chOff x="5801346" y="3284615"/>
              <a:chExt cx="37783" cy="32357"/>
            </a:xfrm>
          </p:grpSpPr>
          <p:sp>
            <p:nvSpPr>
              <p:cNvPr id="1138" name="Google Shape;1138;p40"/>
              <p:cNvSpPr/>
              <p:nvPr/>
            </p:nvSpPr>
            <p:spPr>
              <a:xfrm>
                <a:off x="5801346" y="3284615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5816478" y="3294320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35" y="1"/>
                    </a:moveTo>
                    <a:cubicBezTo>
                      <a:pt x="375" y="1"/>
                      <a:pt x="0" y="364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4"/>
                      <a:pt x="1283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0"/>
            <p:cNvGrpSpPr/>
            <p:nvPr/>
          </p:nvGrpSpPr>
          <p:grpSpPr>
            <a:xfrm>
              <a:off x="4698628" y="2499010"/>
              <a:ext cx="63780" cy="54644"/>
              <a:chOff x="5763578" y="3399067"/>
              <a:chExt cx="37776" cy="32364"/>
            </a:xfrm>
          </p:grpSpPr>
          <p:sp>
            <p:nvSpPr>
              <p:cNvPr id="1141" name="Google Shape;1141;p40"/>
              <p:cNvSpPr/>
              <p:nvPr/>
            </p:nvSpPr>
            <p:spPr>
              <a:xfrm>
                <a:off x="5763578" y="3399067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0"/>
              <p:cNvSpPr/>
              <p:nvPr/>
            </p:nvSpPr>
            <p:spPr>
              <a:xfrm>
                <a:off x="5776516" y="3408780"/>
                <a:ext cx="15235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58" extrusionOk="0">
                    <a:moveTo>
                      <a:pt x="1101" y="0"/>
                    </a:moveTo>
                    <a:cubicBezTo>
                      <a:pt x="364" y="0"/>
                      <a:pt x="1" y="895"/>
                      <a:pt x="521" y="1416"/>
                    </a:cubicBezTo>
                    <a:cubicBezTo>
                      <a:pt x="688" y="1583"/>
                      <a:pt x="894" y="1657"/>
                      <a:pt x="1096" y="1657"/>
                    </a:cubicBezTo>
                    <a:cubicBezTo>
                      <a:pt x="1524" y="1657"/>
                      <a:pt x="1936" y="1324"/>
                      <a:pt x="1936" y="823"/>
                    </a:cubicBezTo>
                    <a:cubicBezTo>
                      <a:pt x="1936" y="363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3" name="Google Shape;1143;p40"/>
            <p:cNvGrpSpPr/>
            <p:nvPr/>
          </p:nvGrpSpPr>
          <p:grpSpPr>
            <a:xfrm>
              <a:off x="4077769" y="2215166"/>
              <a:ext cx="63780" cy="54644"/>
              <a:chOff x="5395858" y="3230952"/>
              <a:chExt cx="37776" cy="32364"/>
            </a:xfrm>
          </p:grpSpPr>
          <p:sp>
            <p:nvSpPr>
              <p:cNvPr id="1144" name="Google Shape;1144;p40"/>
              <p:cNvSpPr/>
              <p:nvPr/>
            </p:nvSpPr>
            <p:spPr>
              <a:xfrm>
                <a:off x="5395858" y="3230952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0"/>
              <p:cNvSpPr/>
              <p:nvPr/>
            </p:nvSpPr>
            <p:spPr>
              <a:xfrm>
                <a:off x="5408702" y="3240571"/>
                <a:ext cx="15227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61" extrusionOk="0">
                    <a:moveTo>
                      <a:pt x="1113" y="0"/>
                    </a:moveTo>
                    <a:cubicBezTo>
                      <a:pt x="375" y="0"/>
                      <a:pt x="0" y="895"/>
                      <a:pt x="521" y="1416"/>
                    </a:cubicBezTo>
                    <a:cubicBezTo>
                      <a:pt x="690" y="1585"/>
                      <a:pt x="898" y="1660"/>
                      <a:pt x="1103" y="1660"/>
                    </a:cubicBezTo>
                    <a:cubicBezTo>
                      <a:pt x="1528" y="1660"/>
                      <a:pt x="1936" y="1333"/>
                      <a:pt x="1936" y="835"/>
                    </a:cubicBezTo>
                    <a:cubicBezTo>
                      <a:pt x="1936" y="375"/>
                      <a:pt x="1561" y="0"/>
                      <a:pt x="11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6" name="Google Shape;1146;p40"/>
            <p:cNvGrpSpPr/>
            <p:nvPr/>
          </p:nvGrpSpPr>
          <p:grpSpPr>
            <a:xfrm>
              <a:off x="3855288" y="2143046"/>
              <a:ext cx="63780" cy="54631"/>
              <a:chOff x="5264088" y="3188237"/>
              <a:chExt cx="37776" cy="32357"/>
            </a:xfrm>
          </p:grpSpPr>
          <p:sp>
            <p:nvSpPr>
              <p:cNvPr id="1147" name="Google Shape;1147;p40"/>
              <p:cNvSpPr/>
              <p:nvPr/>
            </p:nvSpPr>
            <p:spPr>
              <a:xfrm>
                <a:off x="5264088" y="318823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8"/>
                      <a:pt x="1295" y="606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0"/>
              <p:cNvSpPr/>
              <p:nvPr/>
            </p:nvSpPr>
            <p:spPr>
              <a:xfrm>
                <a:off x="5279212" y="3197943"/>
                <a:ext cx="13048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9" extrusionOk="0">
                    <a:moveTo>
                      <a:pt x="823" y="1"/>
                    </a:moveTo>
                    <a:cubicBezTo>
                      <a:pt x="364" y="1"/>
                      <a:pt x="1" y="376"/>
                      <a:pt x="1" y="823"/>
                    </a:cubicBezTo>
                    <a:cubicBezTo>
                      <a:pt x="1" y="1283"/>
                      <a:pt x="364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9" name="Google Shape;1149;p40"/>
            <p:cNvGrpSpPr/>
            <p:nvPr/>
          </p:nvGrpSpPr>
          <p:grpSpPr>
            <a:xfrm>
              <a:off x="4398397" y="2226095"/>
              <a:ext cx="63953" cy="54631"/>
              <a:chOff x="5585758" y="3237425"/>
              <a:chExt cx="37878" cy="32357"/>
            </a:xfrm>
          </p:grpSpPr>
          <p:sp>
            <p:nvSpPr>
              <p:cNvPr id="1150" name="Google Shape;1150;p40"/>
              <p:cNvSpPr/>
              <p:nvPr/>
            </p:nvSpPr>
            <p:spPr>
              <a:xfrm>
                <a:off x="5585758" y="3237425"/>
                <a:ext cx="37878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14" extrusionOk="0">
                    <a:moveTo>
                      <a:pt x="2744" y="0"/>
                    </a:moveTo>
                    <a:cubicBezTo>
                      <a:pt x="2240" y="0"/>
                      <a:pt x="1725" y="188"/>
                      <a:pt x="1307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96" y="4114"/>
                      <a:pt x="4815" y="3195"/>
                      <a:pt x="4815" y="2057"/>
                    </a:cubicBezTo>
                    <a:cubicBezTo>
                      <a:pt x="4815" y="821"/>
                      <a:pt x="3801" y="0"/>
                      <a:pt x="274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0"/>
              <p:cNvSpPr/>
              <p:nvPr/>
            </p:nvSpPr>
            <p:spPr>
              <a:xfrm>
                <a:off x="5598696" y="3247130"/>
                <a:ext cx="15235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59" extrusionOk="0">
                    <a:moveTo>
                      <a:pt x="1114" y="1"/>
                    </a:moveTo>
                    <a:cubicBezTo>
                      <a:pt x="376" y="1"/>
                      <a:pt x="1" y="896"/>
                      <a:pt x="521" y="1416"/>
                    </a:cubicBezTo>
                    <a:cubicBezTo>
                      <a:pt x="692" y="1583"/>
                      <a:pt x="899" y="1658"/>
                      <a:pt x="1102" y="1658"/>
                    </a:cubicBezTo>
                    <a:cubicBezTo>
                      <a:pt x="1529" y="1658"/>
                      <a:pt x="1936" y="1324"/>
                      <a:pt x="1936" y="823"/>
                    </a:cubicBezTo>
                    <a:cubicBezTo>
                      <a:pt x="1936" y="376"/>
                      <a:pt x="1573" y="1"/>
                      <a:pt x="11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40"/>
            <p:cNvGrpSpPr/>
            <p:nvPr/>
          </p:nvGrpSpPr>
          <p:grpSpPr>
            <a:xfrm>
              <a:off x="3196995" y="2316699"/>
              <a:ext cx="63953" cy="54790"/>
              <a:chOff x="4874196" y="3291088"/>
              <a:chExt cx="37878" cy="32451"/>
            </a:xfrm>
          </p:grpSpPr>
          <p:sp>
            <p:nvSpPr>
              <p:cNvPr id="1153" name="Google Shape;1153;p40"/>
              <p:cNvSpPr/>
              <p:nvPr/>
            </p:nvSpPr>
            <p:spPr>
              <a:xfrm>
                <a:off x="4874196" y="3291088"/>
                <a:ext cx="37878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6" extrusionOk="0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84" y="4113"/>
                      <a:pt x="4803" y="3206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0"/>
              <p:cNvSpPr/>
              <p:nvPr/>
            </p:nvSpPr>
            <p:spPr>
              <a:xfrm>
                <a:off x="4889328" y="3300793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5" y="1658"/>
                      <a:pt x="1657" y="1283"/>
                      <a:pt x="1657" y="835"/>
                    </a:cubicBezTo>
                    <a:cubicBezTo>
                      <a:pt x="1657" y="375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5" name="Google Shape;1155;p40"/>
            <p:cNvGrpSpPr/>
            <p:nvPr/>
          </p:nvGrpSpPr>
          <p:grpSpPr>
            <a:xfrm>
              <a:off x="3743317" y="3151408"/>
              <a:ext cx="63794" cy="54750"/>
              <a:chOff x="5197770" y="3785466"/>
              <a:chExt cx="37783" cy="32427"/>
            </a:xfrm>
          </p:grpSpPr>
          <p:sp>
            <p:nvSpPr>
              <p:cNvPr id="1156" name="Google Shape;1156;p40"/>
              <p:cNvSpPr/>
              <p:nvPr/>
            </p:nvSpPr>
            <p:spPr>
              <a:xfrm>
                <a:off x="5197770" y="3785466"/>
                <a:ext cx="37783" cy="3242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3" extrusionOk="0">
                    <a:moveTo>
                      <a:pt x="2738" y="1"/>
                    </a:moveTo>
                    <a:cubicBezTo>
                      <a:pt x="2232" y="1"/>
                      <a:pt x="1715" y="190"/>
                      <a:pt x="1295" y="614"/>
                    </a:cubicBezTo>
                    <a:cubicBezTo>
                      <a:pt x="1" y="1909"/>
                      <a:pt x="908" y="4122"/>
                      <a:pt x="2747" y="4122"/>
                    </a:cubicBezTo>
                    <a:cubicBezTo>
                      <a:pt x="3884" y="4122"/>
                      <a:pt x="4803" y="3203"/>
                      <a:pt x="4803" y="2066"/>
                    </a:cubicBezTo>
                    <a:cubicBezTo>
                      <a:pt x="4803" y="824"/>
                      <a:pt x="3793" y="1"/>
                      <a:pt x="27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0"/>
              <p:cNvSpPr/>
              <p:nvPr/>
            </p:nvSpPr>
            <p:spPr>
              <a:xfrm>
                <a:off x="5212808" y="3795148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4"/>
                      <a:pt x="375" y="1657"/>
                      <a:pt x="835" y="1657"/>
                    </a:cubicBezTo>
                    <a:cubicBezTo>
                      <a:pt x="1295" y="1657"/>
                      <a:pt x="1657" y="1294"/>
                      <a:pt x="1657" y="835"/>
                    </a:cubicBezTo>
                    <a:cubicBezTo>
                      <a:pt x="1657" y="375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40"/>
            <p:cNvGrpSpPr/>
            <p:nvPr/>
          </p:nvGrpSpPr>
          <p:grpSpPr>
            <a:xfrm>
              <a:off x="3709429" y="2656117"/>
              <a:ext cx="63780" cy="54631"/>
              <a:chOff x="5177699" y="3492117"/>
              <a:chExt cx="37776" cy="32357"/>
            </a:xfrm>
          </p:grpSpPr>
          <p:sp>
            <p:nvSpPr>
              <p:cNvPr id="1159" name="Google Shape;1159;p40"/>
              <p:cNvSpPr/>
              <p:nvPr/>
            </p:nvSpPr>
            <p:spPr>
              <a:xfrm>
                <a:off x="5177699" y="349211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6" y="1"/>
                    </a:moveTo>
                    <a:cubicBezTo>
                      <a:pt x="2232" y="1"/>
                      <a:pt x="1717" y="188"/>
                      <a:pt x="1295" y="606"/>
                    </a:cubicBezTo>
                    <a:cubicBezTo>
                      <a:pt x="1" y="1900"/>
                      <a:pt x="920" y="4114"/>
                      <a:pt x="2746" y="4114"/>
                    </a:cubicBezTo>
                    <a:cubicBezTo>
                      <a:pt x="3884" y="4114"/>
                      <a:pt x="4803" y="3195"/>
                      <a:pt x="4803" y="2070"/>
                    </a:cubicBezTo>
                    <a:cubicBezTo>
                      <a:pt x="4803" y="824"/>
                      <a:pt x="3793" y="1"/>
                      <a:pt x="273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5192823" y="3501823"/>
                <a:ext cx="13048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9" extrusionOk="0">
                    <a:moveTo>
                      <a:pt x="823" y="1"/>
                    </a:moveTo>
                    <a:cubicBezTo>
                      <a:pt x="376" y="1"/>
                      <a:pt x="1" y="364"/>
                      <a:pt x="1" y="823"/>
                    </a:cubicBezTo>
                    <a:cubicBezTo>
                      <a:pt x="1" y="1283"/>
                      <a:pt x="376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4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40"/>
            <p:cNvGrpSpPr/>
            <p:nvPr/>
          </p:nvGrpSpPr>
          <p:grpSpPr>
            <a:xfrm>
              <a:off x="3999382" y="2875996"/>
              <a:ext cx="63940" cy="54671"/>
              <a:chOff x="5349431" y="3622346"/>
              <a:chExt cx="37870" cy="32380"/>
            </a:xfrm>
          </p:grpSpPr>
          <p:sp>
            <p:nvSpPr>
              <p:cNvPr id="1162" name="Google Shape;1162;p40"/>
              <p:cNvSpPr/>
              <p:nvPr/>
            </p:nvSpPr>
            <p:spPr>
              <a:xfrm>
                <a:off x="5349431" y="3622346"/>
                <a:ext cx="37870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7" extrusionOk="0">
                    <a:moveTo>
                      <a:pt x="2740" y="0"/>
                    </a:moveTo>
                    <a:cubicBezTo>
                      <a:pt x="2232" y="0"/>
                      <a:pt x="1714" y="189"/>
                      <a:pt x="1295" y="608"/>
                    </a:cubicBezTo>
                    <a:cubicBezTo>
                      <a:pt x="0" y="1903"/>
                      <a:pt x="920" y="4116"/>
                      <a:pt x="2758" y="4116"/>
                    </a:cubicBezTo>
                    <a:cubicBezTo>
                      <a:pt x="3883" y="4116"/>
                      <a:pt x="4815" y="3197"/>
                      <a:pt x="4815" y="2060"/>
                    </a:cubicBezTo>
                    <a:cubicBezTo>
                      <a:pt x="4815" y="817"/>
                      <a:pt x="3798" y="0"/>
                      <a:pt x="27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0"/>
              <p:cNvSpPr/>
              <p:nvPr/>
            </p:nvSpPr>
            <p:spPr>
              <a:xfrm>
                <a:off x="5362369" y="3632075"/>
                <a:ext cx="15227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58" extrusionOk="0">
                    <a:moveTo>
                      <a:pt x="1134" y="0"/>
                    </a:moveTo>
                    <a:cubicBezTo>
                      <a:pt x="1127" y="0"/>
                      <a:pt x="1120" y="0"/>
                      <a:pt x="1113" y="0"/>
                    </a:cubicBezTo>
                    <a:cubicBezTo>
                      <a:pt x="363" y="0"/>
                      <a:pt x="0" y="883"/>
                      <a:pt x="521" y="1416"/>
                    </a:cubicBezTo>
                    <a:cubicBezTo>
                      <a:pt x="691" y="1583"/>
                      <a:pt x="899" y="1657"/>
                      <a:pt x="1101" y="1657"/>
                    </a:cubicBezTo>
                    <a:cubicBezTo>
                      <a:pt x="1529" y="1657"/>
                      <a:pt x="1936" y="1324"/>
                      <a:pt x="1936" y="823"/>
                    </a:cubicBezTo>
                    <a:cubicBezTo>
                      <a:pt x="1936" y="370"/>
                      <a:pt x="1573" y="0"/>
                      <a:pt x="1134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4" name="Google Shape;1164;p40"/>
            <p:cNvGrpSpPr/>
            <p:nvPr/>
          </p:nvGrpSpPr>
          <p:grpSpPr>
            <a:xfrm>
              <a:off x="3525657" y="2777450"/>
              <a:ext cx="91096" cy="78042"/>
              <a:chOff x="5068855" y="3563980"/>
              <a:chExt cx="53954" cy="46223"/>
            </a:xfrm>
          </p:grpSpPr>
          <p:sp>
            <p:nvSpPr>
              <p:cNvPr id="1165" name="Google Shape;1165;p40"/>
              <p:cNvSpPr/>
              <p:nvPr/>
            </p:nvSpPr>
            <p:spPr>
              <a:xfrm>
                <a:off x="5068855" y="3563980"/>
                <a:ext cx="53954" cy="46223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5877" extrusionOk="0">
                    <a:moveTo>
                      <a:pt x="3909" y="0"/>
                    </a:moveTo>
                    <a:cubicBezTo>
                      <a:pt x="3187" y="0"/>
                      <a:pt x="2451" y="269"/>
                      <a:pt x="1852" y="868"/>
                    </a:cubicBezTo>
                    <a:cubicBezTo>
                      <a:pt x="1" y="2719"/>
                      <a:pt x="1307" y="5876"/>
                      <a:pt x="3920" y="5876"/>
                    </a:cubicBezTo>
                    <a:cubicBezTo>
                      <a:pt x="5541" y="5876"/>
                      <a:pt x="6848" y="4558"/>
                      <a:pt x="6860" y="2937"/>
                    </a:cubicBezTo>
                    <a:cubicBezTo>
                      <a:pt x="6860" y="1170"/>
                      <a:pt x="5416" y="0"/>
                      <a:pt x="390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0"/>
              <p:cNvSpPr/>
              <p:nvPr/>
            </p:nvSpPr>
            <p:spPr>
              <a:xfrm>
                <a:off x="5086268" y="3573654"/>
                <a:ext cx="26835" cy="2684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413" extrusionOk="0">
                    <a:moveTo>
                      <a:pt x="1706" y="1"/>
                    </a:moveTo>
                    <a:cubicBezTo>
                      <a:pt x="763" y="1"/>
                      <a:pt x="1" y="763"/>
                      <a:pt x="1" y="1707"/>
                    </a:cubicBezTo>
                    <a:cubicBezTo>
                      <a:pt x="1" y="2650"/>
                      <a:pt x="763" y="3412"/>
                      <a:pt x="1706" y="3412"/>
                    </a:cubicBezTo>
                    <a:cubicBezTo>
                      <a:pt x="2650" y="3412"/>
                      <a:pt x="3412" y="2650"/>
                      <a:pt x="3412" y="1707"/>
                    </a:cubicBezTo>
                    <a:cubicBezTo>
                      <a:pt x="3412" y="763"/>
                      <a:pt x="2650" y="1"/>
                      <a:pt x="17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7" name="Google Shape;1167;p40"/>
            <p:cNvGrpSpPr/>
            <p:nvPr/>
          </p:nvGrpSpPr>
          <p:grpSpPr>
            <a:xfrm>
              <a:off x="3472978" y="2487936"/>
              <a:ext cx="63940" cy="54790"/>
              <a:chOff x="5037654" y="3392507"/>
              <a:chExt cx="37870" cy="32451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5037654" y="3392507"/>
                <a:ext cx="37870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26" extrusionOk="0">
                    <a:moveTo>
                      <a:pt x="2742" y="1"/>
                    </a:moveTo>
                    <a:cubicBezTo>
                      <a:pt x="2238" y="1"/>
                      <a:pt x="1724" y="188"/>
                      <a:pt x="1307" y="606"/>
                    </a:cubicBezTo>
                    <a:cubicBezTo>
                      <a:pt x="0" y="1912"/>
                      <a:pt x="919" y="4126"/>
                      <a:pt x="2758" y="4126"/>
                    </a:cubicBezTo>
                    <a:cubicBezTo>
                      <a:pt x="3895" y="4114"/>
                      <a:pt x="4815" y="3194"/>
                      <a:pt x="4815" y="2069"/>
                    </a:cubicBezTo>
                    <a:cubicBezTo>
                      <a:pt x="4815" y="824"/>
                      <a:pt x="3799" y="1"/>
                      <a:pt x="27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5050592" y="3402213"/>
                <a:ext cx="15227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61" extrusionOk="0">
                    <a:moveTo>
                      <a:pt x="1113" y="1"/>
                    </a:moveTo>
                    <a:cubicBezTo>
                      <a:pt x="375" y="1"/>
                      <a:pt x="0" y="896"/>
                      <a:pt x="520" y="1416"/>
                    </a:cubicBezTo>
                    <a:cubicBezTo>
                      <a:pt x="689" y="1585"/>
                      <a:pt x="898" y="1661"/>
                      <a:pt x="1103" y="1661"/>
                    </a:cubicBezTo>
                    <a:cubicBezTo>
                      <a:pt x="1528" y="1661"/>
                      <a:pt x="1936" y="1333"/>
                      <a:pt x="1936" y="835"/>
                    </a:cubicBezTo>
                    <a:cubicBezTo>
                      <a:pt x="1936" y="376"/>
                      <a:pt x="1573" y="1"/>
                      <a:pt x="111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0" name="Google Shape;1170;p40"/>
            <p:cNvGrpSpPr/>
            <p:nvPr/>
          </p:nvGrpSpPr>
          <p:grpSpPr>
            <a:xfrm>
              <a:off x="4180258" y="2447620"/>
              <a:ext cx="63940" cy="54790"/>
              <a:chOff x="5456560" y="3368629"/>
              <a:chExt cx="37870" cy="32451"/>
            </a:xfrm>
          </p:grpSpPr>
          <p:sp>
            <p:nvSpPr>
              <p:cNvPr id="1171" name="Google Shape;1171;p40"/>
              <p:cNvSpPr/>
              <p:nvPr/>
            </p:nvSpPr>
            <p:spPr>
              <a:xfrm>
                <a:off x="5456560" y="3368629"/>
                <a:ext cx="37870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26" extrusionOk="0">
                    <a:moveTo>
                      <a:pt x="2742" y="0"/>
                    </a:moveTo>
                    <a:cubicBezTo>
                      <a:pt x="2238" y="0"/>
                      <a:pt x="1724" y="187"/>
                      <a:pt x="1307" y="605"/>
                    </a:cubicBezTo>
                    <a:cubicBezTo>
                      <a:pt x="0" y="1912"/>
                      <a:pt x="920" y="4125"/>
                      <a:pt x="2758" y="4125"/>
                    </a:cubicBezTo>
                    <a:cubicBezTo>
                      <a:pt x="3895" y="4113"/>
                      <a:pt x="4815" y="3194"/>
                      <a:pt x="4815" y="2069"/>
                    </a:cubicBezTo>
                    <a:cubicBezTo>
                      <a:pt x="4815" y="824"/>
                      <a:pt x="3800" y="0"/>
                      <a:pt x="274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0"/>
              <p:cNvSpPr/>
              <p:nvPr/>
            </p:nvSpPr>
            <p:spPr>
              <a:xfrm>
                <a:off x="5469498" y="3378334"/>
                <a:ext cx="15227" cy="1306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61" extrusionOk="0">
                    <a:moveTo>
                      <a:pt x="1113" y="0"/>
                    </a:moveTo>
                    <a:cubicBezTo>
                      <a:pt x="375" y="0"/>
                      <a:pt x="0" y="895"/>
                      <a:pt x="520" y="1416"/>
                    </a:cubicBezTo>
                    <a:cubicBezTo>
                      <a:pt x="693" y="1585"/>
                      <a:pt x="903" y="1660"/>
                      <a:pt x="1108" y="1660"/>
                    </a:cubicBezTo>
                    <a:cubicBezTo>
                      <a:pt x="1533" y="1660"/>
                      <a:pt x="1936" y="1333"/>
                      <a:pt x="1936" y="835"/>
                    </a:cubicBezTo>
                    <a:cubicBezTo>
                      <a:pt x="1936" y="375"/>
                      <a:pt x="1573" y="0"/>
                      <a:pt x="11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3" name="Google Shape;1173;p40"/>
            <p:cNvGrpSpPr/>
            <p:nvPr/>
          </p:nvGrpSpPr>
          <p:grpSpPr>
            <a:xfrm>
              <a:off x="2997009" y="2671986"/>
              <a:ext cx="78082" cy="66874"/>
              <a:chOff x="4755749" y="3501516"/>
              <a:chExt cx="46246" cy="39608"/>
            </a:xfrm>
          </p:grpSpPr>
          <p:sp>
            <p:nvSpPr>
              <p:cNvPr id="1174" name="Google Shape;1174;p40"/>
              <p:cNvSpPr/>
              <p:nvPr/>
            </p:nvSpPr>
            <p:spPr>
              <a:xfrm>
                <a:off x="4755749" y="3501516"/>
                <a:ext cx="46246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5036" extrusionOk="0">
                    <a:moveTo>
                      <a:pt x="3345" y="0"/>
                    </a:moveTo>
                    <a:cubicBezTo>
                      <a:pt x="2727" y="0"/>
                      <a:pt x="2097" y="229"/>
                      <a:pt x="1585" y="741"/>
                    </a:cubicBezTo>
                    <a:cubicBezTo>
                      <a:pt x="0" y="2326"/>
                      <a:pt x="1125" y="5036"/>
                      <a:pt x="3363" y="5036"/>
                    </a:cubicBezTo>
                    <a:cubicBezTo>
                      <a:pt x="4754" y="5036"/>
                      <a:pt x="5879" y="3911"/>
                      <a:pt x="5879" y="2520"/>
                    </a:cubicBezTo>
                    <a:cubicBezTo>
                      <a:pt x="5879" y="1005"/>
                      <a:pt x="4638" y="0"/>
                      <a:pt x="334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0"/>
              <p:cNvSpPr/>
              <p:nvPr/>
            </p:nvSpPr>
            <p:spPr>
              <a:xfrm>
                <a:off x="4768687" y="3511245"/>
                <a:ext cx="23697" cy="2022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571" extrusionOk="0">
                    <a:moveTo>
                      <a:pt x="1718" y="0"/>
                    </a:moveTo>
                    <a:cubicBezTo>
                      <a:pt x="569" y="0"/>
                      <a:pt x="0" y="1379"/>
                      <a:pt x="811" y="2190"/>
                    </a:cubicBezTo>
                    <a:cubicBezTo>
                      <a:pt x="1074" y="2453"/>
                      <a:pt x="1398" y="2571"/>
                      <a:pt x="1715" y="2571"/>
                    </a:cubicBezTo>
                    <a:cubicBezTo>
                      <a:pt x="2377" y="2571"/>
                      <a:pt x="3013" y="2059"/>
                      <a:pt x="3013" y="1283"/>
                    </a:cubicBezTo>
                    <a:cubicBezTo>
                      <a:pt x="3013" y="581"/>
                      <a:pt x="2432" y="0"/>
                      <a:pt x="1718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6" name="Google Shape;1176;p40"/>
            <p:cNvGrpSpPr/>
            <p:nvPr/>
          </p:nvGrpSpPr>
          <p:grpSpPr>
            <a:xfrm>
              <a:off x="2871388" y="2645082"/>
              <a:ext cx="63794" cy="54750"/>
              <a:chOff x="4681346" y="3485582"/>
              <a:chExt cx="37783" cy="32427"/>
            </a:xfrm>
          </p:grpSpPr>
          <p:sp>
            <p:nvSpPr>
              <p:cNvPr id="1177" name="Google Shape;1177;p40"/>
              <p:cNvSpPr/>
              <p:nvPr/>
            </p:nvSpPr>
            <p:spPr>
              <a:xfrm>
                <a:off x="4681346" y="3485582"/>
                <a:ext cx="37783" cy="3242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3" extrusionOk="0">
                    <a:moveTo>
                      <a:pt x="2738" y="1"/>
                    </a:moveTo>
                    <a:cubicBezTo>
                      <a:pt x="2231" y="1"/>
                      <a:pt x="1715" y="191"/>
                      <a:pt x="1295" y="614"/>
                    </a:cubicBezTo>
                    <a:cubicBezTo>
                      <a:pt x="1" y="1909"/>
                      <a:pt x="920" y="4122"/>
                      <a:pt x="2747" y="4122"/>
                    </a:cubicBezTo>
                    <a:cubicBezTo>
                      <a:pt x="3884" y="4122"/>
                      <a:pt x="4803" y="3203"/>
                      <a:pt x="4803" y="2066"/>
                    </a:cubicBezTo>
                    <a:cubicBezTo>
                      <a:pt x="4803" y="824"/>
                      <a:pt x="3793" y="1"/>
                      <a:pt x="27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0"/>
              <p:cNvSpPr/>
              <p:nvPr/>
            </p:nvSpPr>
            <p:spPr>
              <a:xfrm>
                <a:off x="4696479" y="3495263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0"/>
                    </a:moveTo>
                    <a:cubicBezTo>
                      <a:pt x="363" y="0"/>
                      <a:pt x="0" y="375"/>
                      <a:pt x="0" y="835"/>
                    </a:cubicBezTo>
                    <a:cubicBezTo>
                      <a:pt x="0" y="1295"/>
                      <a:pt x="363" y="1657"/>
                      <a:pt x="823" y="1657"/>
                    </a:cubicBezTo>
                    <a:cubicBezTo>
                      <a:pt x="1282" y="1657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9" name="Google Shape;1179;p40"/>
            <p:cNvGrpSpPr/>
            <p:nvPr/>
          </p:nvGrpSpPr>
          <p:grpSpPr>
            <a:xfrm>
              <a:off x="3016118" y="2316699"/>
              <a:ext cx="63953" cy="54790"/>
              <a:chOff x="4767067" y="3291088"/>
              <a:chExt cx="37878" cy="32451"/>
            </a:xfrm>
          </p:grpSpPr>
          <p:sp>
            <p:nvSpPr>
              <p:cNvPr id="1180" name="Google Shape;1180;p40"/>
              <p:cNvSpPr/>
              <p:nvPr/>
            </p:nvSpPr>
            <p:spPr>
              <a:xfrm>
                <a:off x="4767067" y="3291088"/>
                <a:ext cx="37878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6" extrusionOk="0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84" y="4113"/>
                      <a:pt x="4803" y="3206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4780036" y="3300888"/>
                <a:ext cx="15203" cy="13009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654" extrusionOk="0">
                    <a:moveTo>
                      <a:pt x="1131" y="0"/>
                    </a:moveTo>
                    <a:cubicBezTo>
                      <a:pt x="1124" y="0"/>
                      <a:pt x="1117" y="0"/>
                      <a:pt x="1110" y="1"/>
                    </a:cubicBezTo>
                    <a:cubicBezTo>
                      <a:pt x="1105" y="0"/>
                      <a:pt x="1100" y="0"/>
                      <a:pt x="1095" y="0"/>
                    </a:cubicBezTo>
                    <a:cubicBezTo>
                      <a:pt x="367" y="0"/>
                      <a:pt x="0" y="887"/>
                      <a:pt x="517" y="1404"/>
                    </a:cubicBezTo>
                    <a:cubicBezTo>
                      <a:pt x="686" y="1577"/>
                      <a:pt x="895" y="1654"/>
                      <a:pt x="1100" y="1654"/>
                    </a:cubicBezTo>
                    <a:cubicBezTo>
                      <a:pt x="1525" y="1654"/>
                      <a:pt x="1932" y="1321"/>
                      <a:pt x="1932" y="823"/>
                    </a:cubicBezTo>
                    <a:cubicBezTo>
                      <a:pt x="1932" y="371"/>
                      <a:pt x="1569" y="0"/>
                      <a:pt x="113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2" name="Google Shape;1182;p40"/>
            <p:cNvGrpSpPr/>
            <p:nvPr/>
          </p:nvGrpSpPr>
          <p:grpSpPr>
            <a:xfrm>
              <a:off x="2882316" y="2509939"/>
              <a:ext cx="63780" cy="54790"/>
              <a:chOff x="4687819" y="3405539"/>
              <a:chExt cx="37776" cy="32451"/>
            </a:xfrm>
          </p:grpSpPr>
          <p:sp>
            <p:nvSpPr>
              <p:cNvPr id="1183" name="Google Shape;1183;p40"/>
              <p:cNvSpPr/>
              <p:nvPr/>
            </p:nvSpPr>
            <p:spPr>
              <a:xfrm>
                <a:off x="4687819" y="3405539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1"/>
                    </a:moveTo>
                    <a:cubicBezTo>
                      <a:pt x="2226" y="1"/>
                      <a:pt x="1712" y="188"/>
                      <a:pt x="1295" y="606"/>
                    </a:cubicBezTo>
                    <a:cubicBezTo>
                      <a:pt x="0" y="1912"/>
                      <a:pt x="920" y="4126"/>
                      <a:pt x="2758" y="4126"/>
                    </a:cubicBezTo>
                    <a:cubicBezTo>
                      <a:pt x="3883" y="4114"/>
                      <a:pt x="4803" y="3195"/>
                      <a:pt x="4803" y="2070"/>
                    </a:cubicBezTo>
                    <a:cubicBezTo>
                      <a:pt x="4803" y="824"/>
                      <a:pt x="3787" y="1"/>
                      <a:pt x="273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4702944" y="3415245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23" y="1"/>
                    </a:moveTo>
                    <a:cubicBezTo>
                      <a:pt x="376" y="1"/>
                      <a:pt x="1" y="376"/>
                      <a:pt x="1" y="836"/>
                    </a:cubicBezTo>
                    <a:cubicBezTo>
                      <a:pt x="1" y="1295"/>
                      <a:pt x="376" y="1658"/>
                      <a:pt x="823" y="1658"/>
                    </a:cubicBezTo>
                    <a:cubicBezTo>
                      <a:pt x="1283" y="1658"/>
                      <a:pt x="1658" y="1295"/>
                      <a:pt x="1658" y="836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5" name="Google Shape;1185;p40"/>
            <p:cNvGrpSpPr/>
            <p:nvPr/>
          </p:nvGrpSpPr>
          <p:grpSpPr>
            <a:xfrm>
              <a:off x="3279566" y="2576243"/>
              <a:ext cx="89170" cy="76515"/>
              <a:chOff x="4923101" y="3444809"/>
              <a:chExt cx="52813" cy="45318"/>
            </a:xfrm>
          </p:grpSpPr>
          <p:sp>
            <p:nvSpPr>
              <p:cNvPr id="1186" name="Google Shape;1186;p40"/>
              <p:cNvSpPr/>
              <p:nvPr/>
            </p:nvSpPr>
            <p:spPr>
              <a:xfrm>
                <a:off x="4923101" y="3444809"/>
                <a:ext cx="52813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5762" extrusionOk="0">
                    <a:moveTo>
                      <a:pt x="3823" y="1"/>
                    </a:moveTo>
                    <a:cubicBezTo>
                      <a:pt x="3117" y="1"/>
                      <a:pt x="2398" y="263"/>
                      <a:pt x="1815" y="851"/>
                    </a:cubicBezTo>
                    <a:cubicBezTo>
                      <a:pt x="1" y="2665"/>
                      <a:pt x="1283" y="5762"/>
                      <a:pt x="3847" y="5762"/>
                    </a:cubicBezTo>
                    <a:cubicBezTo>
                      <a:pt x="5432" y="5762"/>
                      <a:pt x="6714" y="4468"/>
                      <a:pt x="6714" y="2883"/>
                    </a:cubicBezTo>
                    <a:cubicBezTo>
                      <a:pt x="6714" y="1148"/>
                      <a:pt x="5298" y="1"/>
                      <a:pt x="3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0"/>
              <p:cNvSpPr/>
              <p:nvPr/>
            </p:nvSpPr>
            <p:spPr>
              <a:xfrm>
                <a:off x="4936039" y="3454538"/>
                <a:ext cx="30265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3295" extrusionOk="0">
                    <a:moveTo>
                      <a:pt x="2202" y="1"/>
                    </a:moveTo>
                    <a:cubicBezTo>
                      <a:pt x="727" y="1"/>
                      <a:pt x="1" y="1779"/>
                      <a:pt x="1029" y="2807"/>
                    </a:cubicBezTo>
                    <a:cubicBezTo>
                      <a:pt x="1365" y="3144"/>
                      <a:pt x="1779" y="3294"/>
                      <a:pt x="2185" y="3294"/>
                    </a:cubicBezTo>
                    <a:cubicBezTo>
                      <a:pt x="3034" y="3294"/>
                      <a:pt x="3847" y="2636"/>
                      <a:pt x="3847" y="1646"/>
                    </a:cubicBezTo>
                    <a:cubicBezTo>
                      <a:pt x="3847" y="739"/>
                      <a:pt x="3110" y="1"/>
                      <a:pt x="2202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8" name="Google Shape;1188;p40"/>
            <p:cNvGrpSpPr/>
            <p:nvPr/>
          </p:nvGrpSpPr>
          <p:grpSpPr>
            <a:xfrm>
              <a:off x="3149455" y="2930706"/>
              <a:ext cx="53024" cy="45574"/>
              <a:chOff x="4846040" y="3654750"/>
              <a:chExt cx="31405" cy="26993"/>
            </a:xfrm>
          </p:grpSpPr>
          <p:sp>
            <p:nvSpPr>
              <p:cNvPr id="1189" name="Google Shape;1189;p40"/>
              <p:cNvSpPr/>
              <p:nvPr/>
            </p:nvSpPr>
            <p:spPr>
              <a:xfrm>
                <a:off x="4846040" y="3654750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50" y="3432"/>
                      <a:pt x="2274" y="3432"/>
                    </a:cubicBezTo>
                    <a:cubicBezTo>
                      <a:pt x="3218" y="3432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0"/>
              <p:cNvSpPr/>
              <p:nvPr/>
            </p:nvSpPr>
            <p:spPr>
              <a:xfrm>
                <a:off x="4858883" y="3664424"/>
                <a:ext cx="8856" cy="767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76" extrusionOk="0">
                    <a:moveTo>
                      <a:pt x="641" y="0"/>
                    </a:moveTo>
                    <a:cubicBezTo>
                      <a:pt x="218" y="0"/>
                      <a:pt x="0" y="520"/>
                      <a:pt x="303" y="835"/>
                    </a:cubicBezTo>
                    <a:cubicBezTo>
                      <a:pt x="400" y="932"/>
                      <a:pt x="519" y="975"/>
                      <a:pt x="636" y="975"/>
                    </a:cubicBezTo>
                    <a:cubicBezTo>
                      <a:pt x="885" y="975"/>
                      <a:pt x="1125" y="780"/>
                      <a:pt x="1125" y="484"/>
                    </a:cubicBezTo>
                    <a:cubicBezTo>
                      <a:pt x="1125" y="218"/>
                      <a:pt x="907" y="0"/>
                      <a:pt x="6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1" name="Google Shape;1191;p40"/>
            <p:cNvGrpSpPr/>
            <p:nvPr/>
          </p:nvGrpSpPr>
          <p:grpSpPr>
            <a:xfrm>
              <a:off x="3283908" y="2993092"/>
              <a:ext cx="67963" cy="58203"/>
              <a:chOff x="4925673" y="3691700"/>
              <a:chExt cx="40253" cy="34472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4925673" y="3691700"/>
                <a:ext cx="40253" cy="34472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383" extrusionOk="0">
                    <a:moveTo>
                      <a:pt x="2908" y="0"/>
                    </a:moveTo>
                    <a:cubicBezTo>
                      <a:pt x="2371" y="0"/>
                      <a:pt x="1825" y="200"/>
                      <a:pt x="1379" y="645"/>
                    </a:cubicBezTo>
                    <a:cubicBezTo>
                      <a:pt x="0" y="2024"/>
                      <a:pt x="968" y="4383"/>
                      <a:pt x="2915" y="4383"/>
                    </a:cubicBezTo>
                    <a:cubicBezTo>
                      <a:pt x="4125" y="4383"/>
                      <a:pt x="5105" y="3403"/>
                      <a:pt x="5117" y="2193"/>
                    </a:cubicBezTo>
                    <a:cubicBezTo>
                      <a:pt x="5109" y="875"/>
                      <a:pt x="4031" y="0"/>
                      <a:pt x="290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4938516" y="3701334"/>
                <a:ext cx="17704" cy="15187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931" extrusionOk="0">
                    <a:moveTo>
                      <a:pt x="1295" y="1"/>
                    </a:moveTo>
                    <a:cubicBezTo>
                      <a:pt x="436" y="1"/>
                      <a:pt x="0" y="1041"/>
                      <a:pt x="605" y="1646"/>
                    </a:cubicBezTo>
                    <a:cubicBezTo>
                      <a:pt x="801" y="1842"/>
                      <a:pt x="1043" y="1930"/>
                      <a:pt x="1281" y="1930"/>
                    </a:cubicBezTo>
                    <a:cubicBezTo>
                      <a:pt x="1775" y="1930"/>
                      <a:pt x="2250" y="1549"/>
                      <a:pt x="2250" y="968"/>
                    </a:cubicBezTo>
                    <a:cubicBezTo>
                      <a:pt x="2250" y="436"/>
                      <a:pt x="1827" y="1"/>
                      <a:pt x="129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4" name="Google Shape;1194;p40"/>
            <p:cNvGrpSpPr/>
            <p:nvPr/>
          </p:nvGrpSpPr>
          <p:grpSpPr>
            <a:xfrm>
              <a:off x="3231535" y="3076074"/>
              <a:ext cx="53024" cy="45428"/>
              <a:chOff x="4894653" y="3740848"/>
              <a:chExt cx="31405" cy="26906"/>
            </a:xfrm>
          </p:grpSpPr>
          <p:sp>
            <p:nvSpPr>
              <p:cNvPr id="1195" name="Google Shape;1195;p40"/>
              <p:cNvSpPr/>
              <p:nvPr/>
            </p:nvSpPr>
            <p:spPr>
              <a:xfrm>
                <a:off x="4894653" y="3740848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1" y="1582"/>
                      <a:pt x="763" y="3420"/>
                      <a:pt x="2287" y="3420"/>
                    </a:cubicBezTo>
                    <a:cubicBezTo>
                      <a:pt x="3230" y="3420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0"/>
              <p:cNvSpPr/>
              <p:nvPr/>
            </p:nvSpPr>
            <p:spPr>
              <a:xfrm>
                <a:off x="4907497" y="3750522"/>
                <a:ext cx="8950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7" extrusionOk="0">
                    <a:moveTo>
                      <a:pt x="654" y="1"/>
                    </a:moveTo>
                    <a:cubicBezTo>
                      <a:pt x="218" y="1"/>
                      <a:pt x="1" y="521"/>
                      <a:pt x="303" y="823"/>
                    </a:cubicBezTo>
                    <a:cubicBezTo>
                      <a:pt x="406" y="922"/>
                      <a:pt x="531" y="967"/>
                      <a:pt x="652" y="967"/>
                    </a:cubicBezTo>
                    <a:cubicBezTo>
                      <a:pt x="902" y="967"/>
                      <a:pt x="1138" y="778"/>
                      <a:pt x="1138" y="485"/>
                    </a:cubicBezTo>
                    <a:cubicBezTo>
                      <a:pt x="1138" y="219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40"/>
            <p:cNvGrpSpPr/>
            <p:nvPr/>
          </p:nvGrpSpPr>
          <p:grpSpPr>
            <a:xfrm>
              <a:off x="3345750" y="3000940"/>
              <a:ext cx="64590" cy="55335"/>
              <a:chOff x="4962300" y="3696348"/>
              <a:chExt cx="38255" cy="32773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4962300" y="3696348"/>
                <a:ext cx="38255" cy="32773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167" extrusionOk="0">
                    <a:moveTo>
                      <a:pt x="2767" y="1"/>
                    </a:moveTo>
                    <a:cubicBezTo>
                      <a:pt x="2259" y="1"/>
                      <a:pt x="1740" y="189"/>
                      <a:pt x="1319" y="611"/>
                    </a:cubicBezTo>
                    <a:cubicBezTo>
                      <a:pt x="0" y="1929"/>
                      <a:pt x="932" y="4167"/>
                      <a:pt x="2783" y="4167"/>
                    </a:cubicBezTo>
                    <a:cubicBezTo>
                      <a:pt x="3932" y="4167"/>
                      <a:pt x="4863" y="3236"/>
                      <a:pt x="4863" y="2086"/>
                    </a:cubicBezTo>
                    <a:cubicBezTo>
                      <a:pt x="4863" y="833"/>
                      <a:pt x="3836" y="1"/>
                      <a:pt x="276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4975238" y="3706093"/>
                <a:ext cx="15612" cy="13386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702" extrusionOk="0">
                    <a:moveTo>
                      <a:pt x="1138" y="1"/>
                    </a:moveTo>
                    <a:cubicBezTo>
                      <a:pt x="388" y="1"/>
                      <a:pt x="1" y="908"/>
                      <a:pt x="533" y="1452"/>
                    </a:cubicBezTo>
                    <a:cubicBezTo>
                      <a:pt x="709" y="1624"/>
                      <a:pt x="923" y="1702"/>
                      <a:pt x="1132" y="1702"/>
                    </a:cubicBezTo>
                    <a:cubicBezTo>
                      <a:pt x="1569" y="1702"/>
                      <a:pt x="1984" y="1363"/>
                      <a:pt x="1984" y="847"/>
                    </a:cubicBezTo>
                    <a:cubicBezTo>
                      <a:pt x="1984" y="376"/>
                      <a:pt x="1609" y="1"/>
                      <a:pt x="1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40"/>
            <p:cNvGrpSpPr/>
            <p:nvPr/>
          </p:nvGrpSpPr>
          <p:grpSpPr>
            <a:xfrm>
              <a:off x="3375947" y="3080297"/>
              <a:ext cx="53183" cy="45535"/>
              <a:chOff x="4980185" y="3743349"/>
              <a:chExt cx="31499" cy="26969"/>
            </a:xfrm>
          </p:grpSpPr>
          <p:sp>
            <p:nvSpPr>
              <p:cNvPr id="1201" name="Google Shape;1201;p40"/>
              <p:cNvSpPr/>
              <p:nvPr/>
            </p:nvSpPr>
            <p:spPr>
              <a:xfrm>
                <a:off x="4980185" y="3743349"/>
                <a:ext cx="31499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9" extrusionOk="0">
                    <a:moveTo>
                      <a:pt x="2274" y="0"/>
                    </a:moveTo>
                    <a:cubicBezTo>
                      <a:pt x="1855" y="0"/>
                      <a:pt x="1427" y="155"/>
                      <a:pt x="1077" y="501"/>
                    </a:cubicBezTo>
                    <a:cubicBezTo>
                      <a:pt x="1" y="1578"/>
                      <a:pt x="763" y="3429"/>
                      <a:pt x="2287" y="3429"/>
                    </a:cubicBezTo>
                    <a:cubicBezTo>
                      <a:pt x="3230" y="3429"/>
                      <a:pt x="3993" y="2667"/>
                      <a:pt x="4005" y="1723"/>
                    </a:cubicBezTo>
                    <a:cubicBezTo>
                      <a:pt x="4005" y="689"/>
                      <a:pt x="3158" y="0"/>
                      <a:pt x="227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4993123" y="3753094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42" y="0"/>
                    </a:moveTo>
                    <a:cubicBezTo>
                      <a:pt x="206" y="0"/>
                      <a:pt x="1" y="521"/>
                      <a:pt x="303" y="823"/>
                    </a:cubicBezTo>
                    <a:cubicBezTo>
                      <a:pt x="402" y="922"/>
                      <a:pt x="524" y="966"/>
                      <a:pt x="644" y="966"/>
                    </a:cubicBezTo>
                    <a:cubicBezTo>
                      <a:pt x="890" y="966"/>
                      <a:pt x="1126" y="777"/>
                      <a:pt x="1126" y="484"/>
                    </a:cubicBezTo>
                    <a:cubicBezTo>
                      <a:pt x="1126" y="218"/>
                      <a:pt x="908" y="0"/>
                      <a:pt x="64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3" name="Google Shape;1203;p40"/>
            <p:cNvGrpSpPr/>
            <p:nvPr/>
          </p:nvGrpSpPr>
          <p:grpSpPr>
            <a:xfrm>
              <a:off x="3432649" y="3065039"/>
              <a:ext cx="53183" cy="45535"/>
              <a:chOff x="5013768" y="3734312"/>
              <a:chExt cx="31499" cy="26969"/>
            </a:xfrm>
          </p:grpSpPr>
          <p:sp>
            <p:nvSpPr>
              <p:cNvPr id="1204" name="Google Shape;1204;p40"/>
              <p:cNvSpPr/>
              <p:nvPr/>
            </p:nvSpPr>
            <p:spPr>
              <a:xfrm>
                <a:off x="5013768" y="3734312"/>
                <a:ext cx="31499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9" extrusionOk="0">
                    <a:moveTo>
                      <a:pt x="2281" y="1"/>
                    </a:moveTo>
                    <a:cubicBezTo>
                      <a:pt x="1858" y="1"/>
                      <a:pt x="1428" y="159"/>
                      <a:pt x="1077" y="513"/>
                    </a:cubicBezTo>
                    <a:cubicBezTo>
                      <a:pt x="1" y="1590"/>
                      <a:pt x="775" y="3429"/>
                      <a:pt x="2299" y="3429"/>
                    </a:cubicBezTo>
                    <a:cubicBezTo>
                      <a:pt x="3231" y="3417"/>
                      <a:pt x="3993" y="2655"/>
                      <a:pt x="4005" y="1711"/>
                    </a:cubicBezTo>
                    <a:cubicBezTo>
                      <a:pt x="3997" y="682"/>
                      <a:pt x="3157" y="1"/>
                      <a:pt x="228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0"/>
              <p:cNvSpPr/>
              <p:nvPr/>
            </p:nvSpPr>
            <p:spPr>
              <a:xfrm>
                <a:off x="5028043" y="3743963"/>
                <a:ext cx="7621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6" name="Google Shape;1206;p40"/>
            <p:cNvGrpSpPr/>
            <p:nvPr/>
          </p:nvGrpSpPr>
          <p:grpSpPr>
            <a:xfrm>
              <a:off x="3471371" y="3116085"/>
              <a:ext cx="53183" cy="45415"/>
              <a:chOff x="5036703" y="3764545"/>
              <a:chExt cx="31499" cy="26898"/>
            </a:xfrm>
          </p:grpSpPr>
          <p:sp>
            <p:nvSpPr>
              <p:cNvPr id="1207" name="Google Shape;1207;p40"/>
              <p:cNvSpPr/>
              <p:nvPr/>
            </p:nvSpPr>
            <p:spPr>
              <a:xfrm>
                <a:off x="5036703" y="3764545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19"/>
                      <a:pt x="2298" y="3419"/>
                    </a:cubicBezTo>
                    <a:cubicBezTo>
                      <a:pt x="3242" y="3419"/>
                      <a:pt x="4004" y="2657"/>
                      <a:pt x="4004" y="1714"/>
                    </a:cubicBezTo>
                    <a:cubicBezTo>
                      <a:pt x="4004" y="682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>
                <a:off x="5049641" y="3774211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53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9"/>
                      <a:pt x="920" y="1"/>
                      <a:pt x="65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9" name="Google Shape;1209;p40"/>
            <p:cNvGrpSpPr/>
            <p:nvPr/>
          </p:nvGrpSpPr>
          <p:grpSpPr>
            <a:xfrm>
              <a:off x="3330970" y="3122512"/>
              <a:ext cx="53024" cy="45415"/>
              <a:chOff x="4953546" y="3768352"/>
              <a:chExt cx="31405" cy="26898"/>
            </a:xfrm>
          </p:grpSpPr>
          <p:sp>
            <p:nvSpPr>
              <p:cNvPr id="1210" name="Google Shape;1210;p40"/>
              <p:cNvSpPr/>
              <p:nvPr/>
            </p:nvSpPr>
            <p:spPr>
              <a:xfrm>
                <a:off x="4953546" y="3768352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1" y="0"/>
                    </a:moveTo>
                    <a:cubicBezTo>
                      <a:pt x="1852" y="0"/>
                      <a:pt x="1425" y="156"/>
                      <a:pt x="1077" y="504"/>
                    </a:cubicBezTo>
                    <a:cubicBezTo>
                      <a:pt x="1" y="1581"/>
                      <a:pt x="751" y="3419"/>
                      <a:pt x="2287" y="3419"/>
                    </a:cubicBezTo>
                    <a:cubicBezTo>
                      <a:pt x="3218" y="3419"/>
                      <a:pt x="3992" y="2657"/>
                      <a:pt x="3992" y="1726"/>
                    </a:cubicBezTo>
                    <a:cubicBezTo>
                      <a:pt x="3992" y="686"/>
                      <a:pt x="3150" y="0"/>
                      <a:pt x="227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4966390" y="3778018"/>
                <a:ext cx="8950" cy="7684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77" extrusionOk="0">
                    <a:moveTo>
                      <a:pt x="654" y="1"/>
                    </a:moveTo>
                    <a:cubicBezTo>
                      <a:pt x="218" y="1"/>
                      <a:pt x="1" y="533"/>
                      <a:pt x="303" y="835"/>
                    </a:cubicBezTo>
                    <a:cubicBezTo>
                      <a:pt x="404" y="933"/>
                      <a:pt x="527" y="976"/>
                      <a:pt x="647" y="976"/>
                    </a:cubicBezTo>
                    <a:cubicBezTo>
                      <a:pt x="899" y="976"/>
                      <a:pt x="1138" y="784"/>
                      <a:pt x="1138" y="497"/>
                    </a:cubicBezTo>
                    <a:cubicBezTo>
                      <a:pt x="1138" y="218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2" name="Google Shape;1212;p40"/>
            <p:cNvGrpSpPr/>
            <p:nvPr/>
          </p:nvGrpSpPr>
          <p:grpSpPr>
            <a:xfrm>
              <a:off x="3349919" y="3199611"/>
              <a:ext cx="53183" cy="45574"/>
              <a:chOff x="4964770" y="3814016"/>
              <a:chExt cx="31499" cy="26993"/>
            </a:xfrm>
          </p:grpSpPr>
          <p:sp>
            <p:nvSpPr>
              <p:cNvPr id="1213" name="Google Shape;1213;p40"/>
              <p:cNvSpPr/>
              <p:nvPr/>
            </p:nvSpPr>
            <p:spPr>
              <a:xfrm>
                <a:off x="4964770" y="3814016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76" y="0"/>
                    </a:moveTo>
                    <a:cubicBezTo>
                      <a:pt x="1855" y="0"/>
                      <a:pt x="1426" y="156"/>
                      <a:pt x="1078" y="504"/>
                    </a:cubicBezTo>
                    <a:cubicBezTo>
                      <a:pt x="1" y="1581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4005" y="1714"/>
                    </a:cubicBezTo>
                    <a:cubicBezTo>
                      <a:pt x="4005" y="683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4977715" y="3823690"/>
                <a:ext cx="8856" cy="767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76" extrusionOk="0">
                    <a:moveTo>
                      <a:pt x="641" y="0"/>
                    </a:moveTo>
                    <a:cubicBezTo>
                      <a:pt x="206" y="0"/>
                      <a:pt x="0" y="520"/>
                      <a:pt x="303" y="835"/>
                    </a:cubicBezTo>
                    <a:cubicBezTo>
                      <a:pt x="399" y="932"/>
                      <a:pt x="519" y="975"/>
                      <a:pt x="636" y="975"/>
                    </a:cubicBezTo>
                    <a:cubicBezTo>
                      <a:pt x="885" y="975"/>
                      <a:pt x="1125" y="780"/>
                      <a:pt x="1125" y="484"/>
                    </a:cubicBezTo>
                    <a:cubicBezTo>
                      <a:pt x="1125" y="218"/>
                      <a:pt x="907" y="0"/>
                      <a:pt x="6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5" name="Google Shape;1215;p40"/>
            <p:cNvGrpSpPr/>
            <p:nvPr/>
          </p:nvGrpSpPr>
          <p:grpSpPr>
            <a:xfrm>
              <a:off x="3279884" y="3176798"/>
              <a:ext cx="53130" cy="45415"/>
              <a:chOff x="4923290" y="3800504"/>
              <a:chExt cx="31468" cy="26898"/>
            </a:xfrm>
          </p:grpSpPr>
          <p:sp>
            <p:nvSpPr>
              <p:cNvPr id="1216" name="Google Shape;1216;p40"/>
              <p:cNvSpPr/>
              <p:nvPr/>
            </p:nvSpPr>
            <p:spPr>
              <a:xfrm>
                <a:off x="4923290" y="3800504"/>
                <a:ext cx="31468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420" extrusionOk="0">
                    <a:moveTo>
                      <a:pt x="2276" y="1"/>
                    </a:moveTo>
                    <a:cubicBezTo>
                      <a:pt x="1855" y="1"/>
                      <a:pt x="1426" y="156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4001" y="683"/>
                      <a:pt x="3156" y="1"/>
                      <a:pt x="227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0"/>
              <p:cNvSpPr/>
              <p:nvPr/>
            </p:nvSpPr>
            <p:spPr>
              <a:xfrm>
                <a:off x="4937470" y="3810178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8" name="Google Shape;1218;p40"/>
            <p:cNvGrpSpPr/>
            <p:nvPr/>
          </p:nvGrpSpPr>
          <p:grpSpPr>
            <a:xfrm>
              <a:off x="3592651" y="2924279"/>
              <a:ext cx="53024" cy="45574"/>
              <a:chOff x="5108534" y="3650943"/>
              <a:chExt cx="31405" cy="26993"/>
            </a:xfrm>
          </p:grpSpPr>
          <p:sp>
            <p:nvSpPr>
              <p:cNvPr id="1219" name="Google Shape;1219;p40"/>
              <p:cNvSpPr/>
              <p:nvPr/>
            </p:nvSpPr>
            <p:spPr>
              <a:xfrm>
                <a:off x="5108534" y="3650943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0"/>
              <p:cNvSpPr/>
              <p:nvPr/>
            </p:nvSpPr>
            <p:spPr>
              <a:xfrm>
                <a:off x="5122707" y="3660617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1" y="218"/>
                      <a:pt x="1" y="484"/>
                    </a:cubicBezTo>
                    <a:cubicBezTo>
                      <a:pt x="1" y="750"/>
                      <a:pt x="218" y="968"/>
                      <a:pt x="484" y="968"/>
                    </a:cubicBezTo>
                    <a:cubicBezTo>
                      <a:pt x="751" y="968"/>
                      <a:pt x="968" y="750"/>
                      <a:pt x="968" y="484"/>
                    </a:cubicBezTo>
                    <a:cubicBezTo>
                      <a:pt x="968" y="218"/>
                      <a:pt x="751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1" name="Google Shape;1221;p40"/>
            <p:cNvGrpSpPr/>
            <p:nvPr/>
          </p:nvGrpSpPr>
          <p:grpSpPr>
            <a:xfrm>
              <a:off x="3610963" y="3109658"/>
              <a:ext cx="53183" cy="45574"/>
              <a:chOff x="5119380" y="3760739"/>
              <a:chExt cx="31499" cy="26993"/>
            </a:xfrm>
          </p:grpSpPr>
          <p:sp>
            <p:nvSpPr>
              <p:cNvPr id="1222" name="Google Shape;1222;p40"/>
              <p:cNvSpPr/>
              <p:nvPr/>
            </p:nvSpPr>
            <p:spPr>
              <a:xfrm>
                <a:off x="5119380" y="3760739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75" y="0"/>
                    </a:moveTo>
                    <a:cubicBezTo>
                      <a:pt x="1854" y="0"/>
                      <a:pt x="1425" y="156"/>
                      <a:pt x="1077" y="504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20"/>
                      <a:pt x="3992" y="2657"/>
                      <a:pt x="4004" y="1714"/>
                    </a:cubicBezTo>
                    <a:cubicBezTo>
                      <a:pt x="4004" y="683"/>
                      <a:pt x="3157" y="0"/>
                      <a:pt x="227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132318" y="3770405"/>
                <a:ext cx="8856" cy="7653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73" extrusionOk="0">
                    <a:moveTo>
                      <a:pt x="641" y="1"/>
                    </a:moveTo>
                    <a:cubicBezTo>
                      <a:pt x="206" y="1"/>
                      <a:pt x="0" y="521"/>
                      <a:pt x="303" y="824"/>
                    </a:cubicBezTo>
                    <a:cubicBezTo>
                      <a:pt x="402" y="926"/>
                      <a:pt x="524" y="972"/>
                      <a:pt x="644" y="972"/>
                    </a:cubicBezTo>
                    <a:cubicBezTo>
                      <a:pt x="890" y="972"/>
                      <a:pt x="1125" y="778"/>
                      <a:pt x="1125" y="485"/>
                    </a:cubicBezTo>
                    <a:cubicBezTo>
                      <a:pt x="1125" y="219"/>
                      <a:pt x="908" y="1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40"/>
            <p:cNvGrpSpPr/>
            <p:nvPr/>
          </p:nvGrpSpPr>
          <p:grpSpPr>
            <a:xfrm>
              <a:off x="3610963" y="3156082"/>
              <a:ext cx="53183" cy="45574"/>
              <a:chOff x="5119380" y="3788235"/>
              <a:chExt cx="31499" cy="26993"/>
            </a:xfrm>
          </p:grpSpPr>
          <p:sp>
            <p:nvSpPr>
              <p:cNvPr id="1225" name="Google Shape;1225;p40"/>
              <p:cNvSpPr/>
              <p:nvPr/>
            </p:nvSpPr>
            <p:spPr>
              <a:xfrm>
                <a:off x="5119380" y="3788235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75" y="0"/>
                    </a:moveTo>
                    <a:cubicBezTo>
                      <a:pt x="1854" y="0"/>
                      <a:pt x="1425" y="156"/>
                      <a:pt x="1077" y="504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19"/>
                      <a:pt x="3992" y="2657"/>
                      <a:pt x="4004" y="1714"/>
                    </a:cubicBezTo>
                    <a:cubicBezTo>
                      <a:pt x="4004" y="683"/>
                      <a:pt x="3157" y="0"/>
                      <a:pt x="227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132318" y="3797901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41" y="1"/>
                    </a:moveTo>
                    <a:cubicBezTo>
                      <a:pt x="206" y="1"/>
                      <a:pt x="0" y="521"/>
                      <a:pt x="303" y="824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9"/>
                      <a:pt x="908" y="1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7" name="Google Shape;1227;p40"/>
            <p:cNvGrpSpPr/>
            <p:nvPr/>
          </p:nvGrpSpPr>
          <p:grpSpPr>
            <a:xfrm>
              <a:off x="3676177" y="3303057"/>
              <a:ext cx="53024" cy="45588"/>
              <a:chOff x="5158005" y="3875284"/>
              <a:chExt cx="31405" cy="27001"/>
            </a:xfrm>
          </p:grpSpPr>
          <p:sp>
            <p:nvSpPr>
              <p:cNvPr id="1228" name="Google Shape;1228;p40"/>
              <p:cNvSpPr/>
              <p:nvPr/>
            </p:nvSpPr>
            <p:spPr>
              <a:xfrm>
                <a:off x="5158005" y="3875284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170848" y="3884958"/>
                <a:ext cx="8950" cy="764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72" extrusionOk="0">
                    <a:moveTo>
                      <a:pt x="654" y="0"/>
                    </a:moveTo>
                    <a:cubicBezTo>
                      <a:pt x="218" y="0"/>
                      <a:pt x="1" y="521"/>
                      <a:pt x="303" y="823"/>
                    </a:cubicBezTo>
                    <a:cubicBezTo>
                      <a:pt x="406" y="926"/>
                      <a:pt x="531" y="972"/>
                      <a:pt x="652" y="972"/>
                    </a:cubicBezTo>
                    <a:cubicBezTo>
                      <a:pt x="902" y="972"/>
                      <a:pt x="1138" y="777"/>
                      <a:pt x="1138" y="484"/>
                    </a:cubicBezTo>
                    <a:cubicBezTo>
                      <a:pt x="1138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40"/>
            <p:cNvGrpSpPr/>
            <p:nvPr/>
          </p:nvGrpSpPr>
          <p:grpSpPr>
            <a:xfrm>
              <a:off x="3803074" y="3116085"/>
              <a:ext cx="53183" cy="45415"/>
              <a:chOff x="5233163" y="3764545"/>
              <a:chExt cx="31499" cy="26898"/>
            </a:xfrm>
          </p:grpSpPr>
          <p:sp>
            <p:nvSpPr>
              <p:cNvPr id="1231" name="Google Shape;1231;p40"/>
              <p:cNvSpPr/>
              <p:nvPr/>
            </p:nvSpPr>
            <p:spPr>
              <a:xfrm>
                <a:off x="5233163" y="3764545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76" y="0"/>
                    </a:moveTo>
                    <a:cubicBezTo>
                      <a:pt x="1855" y="0"/>
                      <a:pt x="1426" y="156"/>
                      <a:pt x="1078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4005" y="2657"/>
                      <a:pt x="4005" y="1714"/>
                    </a:cubicBezTo>
                    <a:cubicBezTo>
                      <a:pt x="4005" y="682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5246108" y="3774211"/>
                <a:ext cx="8856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5" extrusionOk="0">
                    <a:moveTo>
                      <a:pt x="641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0" y="921"/>
                      <a:pt x="520" y="964"/>
                      <a:pt x="638" y="964"/>
                    </a:cubicBezTo>
                    <a:cubicBezTo>
                      <a:pt x="886" y="964"/>
                      <a:pt x="1125" y="772"/>
                      <a:pt x="1125" y="485"/>
                    </a:cubicBezTo>
                    <a:cubicBezTo>
                      <a:pt x="1125" y="219"/>
                      <a:pt x="907" y="1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40"/>
            <p:cNvGrpSpPr/>
            <p:nvPr/>
          </p:nvGrpSpPr>
          <p:grpSpPr>
            <a:xfrm>
              <a:off x="3875685" y="3185310"/>
              <a:ext cx="53183" cy="45428"/>
              <a:chOff x="5276168" y="3805545"/>
              <a:chExt cx="31499" cy="26906"/>
            </a:xfrm>
          </p:grpSpPr>
          <p:sp>
            <p:nvSpPr>
              <p:cNvPr id="1234" name="Google Shape;1234;p40"/>
              <p:cNvSpPr/>
              <p:nvPr/>
            </p:nvSpPr>
            <p:spPr>
              <a:xfrm>
                <a:off x="5276168" y="3805545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81" y="1"/>
                    </a:moveTo>
                    <a:cubicBezTo>
                      <a:pt x="1860" y="1"/>
                      <a:pt x="1429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4005" y="2658"/>
                      <a:pt x="4005" y="1714"/>
                    </a:cubicBezTo>
                    <a:cubicBezTo>
                      <a:pt x="4005" y="683"/>
                      <a:pt x="3163" y="1"/>
                      <a:pt x="228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5289106" y="3815219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42" y="1"/>
                    </a:moveTo>
                    <a:cubicBezTo>
                      <a:pt x="219" y="1"/>
                      <a:pt x="1" y="521"/>
                      <a:pt x="303" y="823"/>
                    </a:cubicBezTo>
                    <a:cubicBezTo>
                      <a:pt x="402" y="922"/>
                      <a:pt x="524" y="967"/>
                      <a:pt x="644" y="967"/>
                    </a:cubicBezTo>
                    <a:cubicBezTo>
                      <a:pt x="890" y="967"/>
                      <a:pt x="1126" y="778"/>
                      <a:pt x="1126" y="484"/>
                    </a:cubicBezTo>
                    <a:cubicBezTo>
                      <a:pt x="1126" y="218"/>
                      <a:pt x="908" y="1"/>
                      <a:pt x="6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40"/>
            <p:cNvGrpSpPr/>
            <p:nvPr/>
          </p:nvGrpSpPr>
          <p:grpSpPr>
            <a:xfrm>
              <a:off x="3905882" y="3263631"/>
              <a:ext cx="53024" cy="45495"/>
              <a:chOff x="5294053" y="3851933"/>
              <a:chExt cx="31405" cy="26945"/>
            </a:xfrm>
          </p:grpSpPr>
          <p:sp>
            <p:nvSpPr>
              <p:cNvPr id="1237" name="Google Shape;1237;p40"/>
              <p:cNvSpPr/>
              <p:nvPr/>
            </p:nvSpPr>
            <p:spPr>
              <a:xfrm>
                <a:off x="5294053" y="3851933"/>
                <a:ext cx="31405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6" extrusionOk="0">
                    <a:moveTo>
                      <a:pt x="2273" y="1"/>
                    </a:moveTo>
                    <a:cubicBezTo>
                      <a:pt x="1854" y="1"/>
                      <a:pt x="1426" y="158"/>
                      <a:pt x="1077" y="510"/>
                    </a:cubicBezTo>
                    <a:cubicBezTo>
                      <a:pt x="1" y="1587"/>
                      <a:pt x="763" y="3425"/>
                      <a:pt x="2287" y="3425"/>
                    </a:cubicBezTo>
                    <a:cubicBezTo>
                      <a:pt x="3231" y="3425"/>
                      <a:pt x="3993" y="2663"/>
                      <a:pt x="3993" y="1720"/>
                    </a:cubicBezTo>
                    <a:cubicBezTo>
                      <a:pt x="3993" y="688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5308234" y="3861552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63"/>
                      <a:pt x="218" y="968"/>
                      <a:pt x="484" y="968"/>
                    </a:cubicBezTo>
                    <a:cubicBezTo>
                      <a:pt x="750" y="968"/>
                      <a:pt x="968" y="763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9" name="Google Shape;1239;p40"/>
            <p:cNvGrpSpPr/>
            <p:nvPr/>
          </p:nvGrpSpPr>
          <p:grpSpPr>
            <a:xfrm>
              <a:off x="3986368" y="3263578"/>
              <a:ext cx="53024" cy="45548"/>
              <a:chOff x="5341723" y="3851902"/>
              <a:chExt cx="31405" cy="26977"/>
            </a:xfrm>
          </p:grpSpPr>
          <p:sp>
            <p:nvSpPr>
              <p:cNvPr id="1240" name="Google Shape;1240;p40"/>
              <p:cNvSpPr/>
              <p:nvPr/>
            </p:nvSpPr>
            <p:spPr>
              <a:xfrm>
                <a:off x="5341723" y="3851902"/>
                <a:ext cx="31405" cy="2697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0" extrusionOk="0">
                    <a:moveTo>
                      <a:pt x="2266" y="1"/>
                    </a:moveTo>
                    <a:cubicBezTo>
                      <a:pt x="1848" y="1"/>
                      <a:pt x="1423" y="156"/>
                      <a:pt x="1077" y="502"/>
                    </a:cubicBezTo>
                    <a:cubicBezTo>
                      <a:pt x="0" y="1578"/>
                      <a:pt x="762" y="3429"/>
                      <a:pt x="2287" y="3429"/>
                    </a:cubicBezTo>
                    <a:cubicBezTo>
                      <a:pt x="3230" y="3429"/>
                      <a:pt x="3992" y="2667"/>
                      <a:pt x="3992" y="1724"/>
                    </a:cubicBezTo>
                    <a:cubicBezTo>
                      <a:pt x="3992" y="690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5354567" y="3861647"/>
                <a:ext cx="8950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5" extrusionOk="0">
                    <a:moveTo>
                      <a:pt x="654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4" y="921"/>
                      <a:pt x="527" y="964"/>
                      <a:pt x="646" y="964"/>
                    </a:cubicBezTo>
                    <a:cubicBezTo>
                      <a:pt x="898" y="964"/>
                      <a:pt x="1138" y="772"/>
                      <a:pt x="1138" y="485"/>
                    </a:cubicBezTo>
                    <a:cubicBezTo>
                      <a:pt x="1138" y="206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40"/>
            <p:cNvGrpSpPr/>
            <p:nvPr/>
          </p:nvGrpSpPr>
          <p:grpSpPr>
            <a:xfrm>
              <a:off x="3502046" y="2682689"/>
              <a:ext cx="53024" cy="45574"/>
              <a:chOff x="5054871" y="3507855"/>
              <a:chExt cx="31405" cy="26993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5054871" y="3507855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31"/>
                      <a:pt x="2287" y="3431"/>
                    </a:cubicBezTo>
                    <a:cubicBezTo>
                      <a:pt x="3230" y="3431"/>
                      <a:pt x="3993" y="2657"/>
                      <a:pt x="3993" y="1714"/>
                    </a:cubicBezTo>
                    <a:cubicBezTo>
                      <a:pt x="3993" y="682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5067715" y="3517521"/>
                <a:ext cx="8950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7" extrusionOk="0">
                    <a:moveTo>
                      <a:pt x="654" y="1"/>
                    </a:moveTo>
                    <a:cubicBezTo>
                      <a:pt x="218" y="1"/>
                      <a:pt x="1" y="521"/>
                      <a:pt x="315" y="823"/>
                    </a:cubicBezTo>
                    <a:cubicBezTo>
                      <a:pt x="414" y="922"/>
                      <a:pt x="536" y="967"/>
                      <a:pt x="656" y="967"/>
                    </a:cubicBezTo>
                    <a:cubicBezTo>
                      <a:pt x="902" y="967"/>
                      <a:pt x="1138" y="778"/>
                      <a:pt x="1138" y="485"/>
                    </a:cubicBezTo>
                    <a:cubicBezTo>
                      <a:pt x="1138" y="219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5" name="Google Shape;1245;p40"/>
            <p:cNvGrpSpPr/>
            <p:nvPr/>
          </p:nvGrpSpPr>
          <p:grpSpPr>
            <a:xfrm>
              <a:off x="3201019" y="2965445"/>
              <a:ext cx="53024" cy="45535"/>
              <a:chOff x="4876579" y="3675325"/>
              <a:chExt cx="31405" cy="26969"/>
            </a:xfrm>
          </p:grpSpPr>
          <p:sp>
            <p:nvSpPr>
              <p:cNvPr id="1246" name="Google Shape;1246;p40"/>
              <p:cNvSpPr/>
              <p:nvPr/>
            </p:nvSpPr>
            <p:spPr>
              <a:xfrm>
                <a:off x="4876579" y="3675325"/>
                <a:ext cx="31405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9" extrusionOk="0">
                    <a:moveTo>
                      <a:pt x="2266" y="0"/>
                    </a:moveTo>
                    <a:cubicBezTo>
                      <a:pt x="1848" y="0"/>
                      <a:pt x="1423" y="155"/>
                      <a:pt x="1077" y="501"/>
                    </a:cubicBezTo>
                    <a:cubicBezTo>
                      <a:pt x="0" y="1578"/>
                      <a:pt x="762" y="3429"/>
                      <a:pt x="2287" y="3429"/>
                    </a:cubicBezTo>
                    <a:cubicBezTo>
                      <a:pt x="3230" y="3429"/>
                      <a:pt x="3992" y="2667"/>
                      <a:pt x="3992" y="1723"/>
                    </a:cubicBezTo>
                    <a:cubicBezTo>
                      <a:pt x="3992" y="689"/>
                      <a:pt x="3146" y="0"/>
                      <a:pt x="226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4889517" y="3684975"/>
                <a:ext cx="8856" cy="767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76" extrusionOk="0">
                    <a:moveTo>
                      <a:pt x="642" y="0"/>
                    </a:moveTo>
                    <a:cubicBezTo>
                      <a:pt x="218" y="12"/>
                      <a:pt x="0" y="520"/>
                      <a:pt x="303" y="835"/>
                    </a:cubicBezTo>
                    <a:cubicBezTo>
                      <a:pt x="400" y="932"/>
                      <a:pt x="520" y="976"/>
                      <a:pt x="638" y="976"/>
                    </a:cubicBezTo>
                    <a:cubicBezTo>
                      <a:pt x="886" y="976"/>
                      <a:pt x="1125" y="783"/>
                      <a:pt x="1125" y="496"/>
                    </a:cubicBezTo>
                    <a:cubicBezTo>
                      <a:pt x="1125" y="218"/>
                      <a:pt x="908" y="0"/>
                      <a:pt x="64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8" name="Google Shape;1248;p40"/>
            <p:cNvGrpSpPr/>
            <p:nvPr/>
          </p:nvGrpSpPr>
          <p:grpSpPr>
            <a:xfrm>
              <a:off x="3143028" y="2987409"/>
              <a:ext cx="53024" cy="45574"/>
              <a:chOff x="4842233" y="3688333"/>
              <a:chExt cx="31405" cy="26993"/>
            </a:xfrm>
          </p:grpSpPr>
          <p:sp>
            <p:nvSpPr>
              <p:cNvPr id="1249" name="Google Shape;1249;p40"/>
              <p:cNvSpPr/>
              <p:nvPr/>
            </p:nvSpPr>
            <p:spPr>
              <a:xfrm>
                <a:off x="4842233" y="3688333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3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7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4855076" y="3698094"/>
                <a:ext cx="8856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5" extrusionOk="0">
                    <a:moveTo>
                      <a:pt x="664" y="1"/>
                    </a:moveTo>
                    <a:cubicBezTo>
                      <a:pt x="656" y="1"/>
                      <a:pt x="649" y="1"/>
                      <a:pt x="641" y="1"/>
                    </a:cubicBezTo>
                    <a:cubicBezTo>
                      <a:pt x="218" y="1"/>
                      <a:pt x="0" y="522"/>
                      <a:pt x="303" y="824"/>
                    </a:cubicBezTo>
                    <a:cubicBezTo>
                      <a:pt x="400" y="921"/>
                      <a:pt x="520" y="965"/>
                      <a:pt x="638" y="965"/>
                    </a:cubicBezTo>
                    <a:cubicBezTo>
                      <a:pt x="886" y="965"/>
                      <a:pt x="1125" y="772"/>
                      <a:pt x="1125" y="485"/>
                    </a:cubicBezTo>
                    <a:cubicBezTo>
                      <a:pt x="1125" y="215"/>
                      <a:pt x="931" y="1"/>
                      <a:pt x="6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1" name="Google Shape;1251;p40"/>
            <p:cNvGrpSpPr/>
            <p:nvPr/>
          </p:nvGrpSpPr>
          <p:grpSpPr>
            <a:xfrm>
              <a:off x="3726612" y="2851827"/>
              <a:ext cx="53024" cy="45588"/>
              <a:chOff x="5187876" y="3608032"/>
              <a:chExt cx="31405" cy="27001"/>
            </a:xfrm>
          </p:grpSpPr>
          <p:sp>
            <p:nvSpPr>
              <p:cNvPr id="1252" name="Google Shape;1252;p40"/>
              <p:cNvSpPr/>
              <p:nvPr/>
            </p:nvSpPr>
            <p:spPr>
              <a:xfrm>
                <a:off x="5187876" y="3608032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20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5202057" y="3617706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4" name="Google Shape;1254;p40"/>
            <p:cNvSpPr/>
            <p:nvPr/>
          </p:nvSpPr>
          <p:spPr>
            <a:xfrm>
              <a:off x="3650150" y="2517522"/>
              <a:ext cx="71832" cy="61672"/>
            </a:xfrm>
            <a:custGeom>
              <a:avLst/>
              <a:gdLst/>
              <a:ahLst/>
              <a:cxnLst/>
              <a:rect l="l" t="t" r="r" b="b"/>
              <a:pathLst>
                <a:path w="5409" h="4644" extrusionOk="0">
                  <a:moveTo>
                    <a:pt x="3085" y="1"/>
                  </a:moveTo>
                  <a:cubicBezTo>
                    <a:pt x="2516" y="1"/>
                    <a:pt x="1935" y="213"/>
                    <a:pt x="1465" y="688"/>
                  </a:cubicBezTo>
                  <a:cubicBezTo>
                    <a:pt x="1" y="2140"/>
                    <a:pt x="1029" y="4632"/>
                    <a:pt x="3098" y="4644"/>
                  </a:cubicBezTo>
                  <a:cubicBezTo>
                    <a:pt x="4380" y="4632"/>
                    <a:pt x="5408" y="3603"/>
                    <a:pt x="5408" y="2321"/>
                  </a:cubicBezTo>
                  <a:cubicBezTo>
                    <a:pt x="5408" y="923"/>
                    <a:pt x="4270" y="1"/>
                    <a:pt x="30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3676815" y="2533882"/>
              <a:ext cx="28937" cy="28924"/>
            </a:xfrm>
            <a:custGeom>
              <a:avLst/>
              <a:gdLst/>
              <a:ahLst/>
              <a:cxnLst/>
              <a:rect l="l" t="t" r="r" b="b"/>
              <a:pathLst>
                <a:path w="2179" h="2178" extrusionOk="0">
                  <a:moveTo>
                    <a:pt x="1090" y="0"/>
                  </a:moveTo>
                  <a:cubicBezTo>
                    <a:pt x="485" y="0"/>
                    <a:pt x="1" y="484"/>
                    <a:pt x="1" y="1089"/>
                  </a:cubicBezTo>
                  <a:cubicBezTo>
                    <a:pt x="1" y="1694"/>
                    <a:pt x="485" y="2178"/>
                    <a:pt x="1090" y="2178"/>
                  </a:cubicBezTo>
                  <a:cubicBezTo>
                    <a:pt x="1694" y="2178"/>
                    <a:pt x="2178" y="1694"/>
                    <a:pt x="2178" y="1089"/>
                  </a:cubicBezTo>
                  <a:cubicBezTo>
                    <a:pt x="2178" y="484"/>
                    <a:pt x="1694" y="0"/>
                    <a:pt x="10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6" name="Google Shape;1256;p40"/>
            <p:cNvGrpSpPr/>
            <p:nvPr/>
          </p:nvGrpSpPr>
          <p:grpSpPr>
            <a:xfrm>
              <a:off x="3863960" y="2338783"/>
              <a:ext cx="67963" cy="58084"/>
              <a:chOff x="5269224" y="3304167"/>
              <a:chExt cx="40253" cy="34402"/>
            </a:xfrm>
          </p:grpSpPr>
          <p:sp>
            <p:nvSpPr>
              <p:cNvPr id="1257" name="Google Shape;1257;p40"/>
              <p:cNvSpPr/>
              <p:nvPr/>
            </p:nvSpPr>
            <p:spPr>
              <a:xfrm>
                <a:off x="5269224" y="3304167"/>
                <a:ext cx="40253" cy="34402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374" extrusionOk="0">
                    <a:moveTo>
                      <a:pt x="2915" y="0"/>
                    </a:moveTo>
                    <a:cubicBezTo>
                      <a:pt x="2376" y="0"/>
                      <a:pt x="1827" y="201"/>
                      <a:pt x="1380" y="648"/>
                    </a:cubicBezTo>
                    <a:cubicBezTo>
                      <a:pt x="1" y="2015"/>
                      <a:pt x="980" y="4374"/>
                      <a:pt x="2928" y="4374"/>
                    </a:cubicBezTo>
                    <a:cubicBezTo>
                      <a:pt x="4126" y="4374"/>
                      <a:pt x="5105" y="3394"/>
                      <a:pt x="5118" y="2184"/>
                    </a:cubicBezTo>
                    <a:cubicBezTo>
                      <a:pt x="5109" y="869"/>
                      <a:pt x="4036" y="0"/>
                      <a:pt x="291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5284639" y="3313826"/>
                <a:ext cx="15132" cy="1514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925" extrusionOk="0">
                    <a:moveTo>
                      <a:pt x="968" y="1"/>
                    </a:moveTo>
                    <a:cubicBezTo>
                      <a:pt x="436" y="1"/>
                      <a:pt x="0" y="436"/>
                      <a:pt x="0" y="956"/>
                    </a:cubicBezTo>
                    <a:cubicBezTo>
                      <a:pt x="0" y="1489"/>
                      <a:pt x="436" y="1924"/>
                      <a:pt x="968" y="1924"/>
                    </a:cubicBezTo>
                    <a:cubicBezTo>
                      <a:pt x="1500" y="1924"/>
                      <a:pt x="1924" y="1489"/>
                      <a:pt x="1924" y="956"/>
                    </a:cubicBezTo>
                    <a:cubicBezTo>
                      <a:pt x="1924" y="436"/>
                      <a:pt x="1500" y="1"/>
                      <a:pt x="96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9" name="Google Shape;1259;p40"/>
            <p:cNvGrpSpPr/>
            <p:nvPr/>
          </p:nvGrpSpPr>
          <p:grpSpPr>
            <a:xfrm>
              <a:off x="3962107" y="2629944"/>
              <a:ext cx="84191" cy="72133"/>
              <a:chOff x="5327354" y="3476615"/>
              <a:chExt cx="49864" cy="42723"/>
            </a:xfrm>
          </p:grpSpPr>
          <p:sp>
            <p:nvSpPr>
              <p:cNvPr id="1260" name="Google Shape;1260;p40"/>
              <p:cNvSpPr/>
              <p:nvPr/>
            </p:nvSpPr>
            <p:spPr>
              <a:xfrm>
                <a:off x="5327354" y="3476615"/>
                <a:ext cx="49864" cy="42723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5432" extrusionOk="0">
                    <a:moveTo>
                      <a:pt x="3602" y="1"/>
                    </a:moveTo>
                    <a:cubicBezTo>
                      <a:pt x="2936" y="1"/>
                      <a:pt x="2257" y="248"/>
                      <a:pt x="1706" y="799"/>
                    </a:cubicBezTo>
                    <a:cubicBezTo>
                      <a:pt x="1" y="2504"/>
                      <a:pt x="1210" y="5432"/>
                      <a:pt x="3630" y="5432"/>
                    </a:cubicBezTo>
                    <a:cubicBezTo>
                      <a:pt x="5118" y="5432"/>
                      <a:pt x="6339" y="4222"/>
                      <a:pt x="6339" y="2722"/>
                    </a:cubicBezTo>
                    <a:cubicBezTo>
                      <a:pt x="6339" y="1084"/>
                      <a:pt x="4998" y="1"/>
                      <a:pt x="360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5340197" y="3486321"/>
                <a:ext cx="27315" cy="23406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2976" extrusionOk="0">
                    <a:moveTo>
                      <a:pt x="1985" y="0"/>
                    </a:moveTo>
                    <a:cubicBezTo>
                      <a:pt x="666" y="0"/>
                      <a:pt x="1" y="1597"/>
                      <a:pt x="944" y="2540"/>
                    </a:cubicBezTo>
                    <a:cubicBezTo>
                      <a:pt x="1245" y="2841"/>
                      <a:pt x="1614" y="2975"/>
                      <a:pt x="1977" y="2975"/>
                    </a:cubicBezTo>
                    <a:cubicBezTo>
                      <a:pt x="2739" y="2975"/>
                      <a:pt x="3473" y="2381"/>
                      <a:pt x="3473" y="1488"/>
                    </a:cubicBezTo>
                    <a:cubicBezTo>
                      <a:pt x="3473" y="665"/>
                      <a:pt x="2807" y="0"/>
                      <a:pt x="1985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40"/>
            <p:cNvSpPr/>
            <p:nvPr/>
          </p:nvSpPr>
          <p:spPr>
            <a:xfrm>
              <a:off x="3899468" y="3012307"/>
              <a:ext cx="53014" cy="45418"/>
            </a:xfrm>
            <a:custGeom>
              <a:avLst/>
              <a:gdLst/>
              <a:ahLst/>
              <a:cxnLst/>
              <a:rect l="l" t="t" r="r" b="b"/>
              <a:pathLst>
                <a:path w="3992" h="3420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3923398" y="3028641"/>
              <a:ext cx="12868" cy="12868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4" name="Google Shape;1264;p40"/>
            <p:cNvGrpSpPr/>
            <p:nvPr/>
          </p:nvGrpSpPr>
          <p:grpSpPr>
            <a:xfrm>
              <a:off x="3986368" y="3135353"/>
              <a:ext cx="53024" cy="45415"/>
              <a:chOff x="5341723" y="3775957"/>
              <a:chExt cx="31405" cy="26898"/>
            </a:xfrm>
          </p:grpSpPr>
          <p:sp>
            <p:nvSpPr>
              <p:cNvPr id="1265" name="Google Shape;1265;p40"/>
              <p:cNvSpPr/>
              <p:nvPr/>
            </p:nvSpPr>
            <p:spPr>
              <a:xfrm>
                <a:off x="5341723" y="3775957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5354567" y="3785631"/>
                <a:ext cx="8950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7" extrusionOk="0">
                    <a:moveTo>
                      <a:pt x="654" y="0"/>
                    </a:moveTo>
                    <a:cubicBezTo>
                      <a:pt x="218" y="0"/>
                      <a:pt x="0" y="521"/>
                      <a:pt x="303" y="823"/>
                    </a:cubicBezTo>
                    <a:cubicBezTo>
                      <a:pt x="402" y="922"/>
                      <a:pt x="525" y="966"/>
                      <a:pt x="646" y="966"/>
                    </a:cubicBezTo>
                    <a:cubicBezTo>
                      <a:pt x="896" y="966"/>
                      <a:pt x="1138" y="777"/>
                      <a:pt x="1138" y="484"/>
                    </a:cubicBezTo>
                    <a:cubicBezTo>
                      <a:pt x="1138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7" name="Google Shape;1267;p40"/>
            <p:cNvGrpSpPr/>
            <p:nvPr/>
          </p:nvGrpSpPr>
          <p:grpSpPr>
            <a:xfrm>
              <a:off x="4150699" y="3005880"/>
              <a:ext cx="53024" cy="45415"/>
              <a:chOff x="5439053" y="3699274"/>
              <a:chExt cx="31405" cy="26898"/>
            </a:xfrm>
          </p:grpSpPr>
          <p:sp>
            <p:nvSpPr>
              <p:cNvPr id="1268" name="Google Shape;1268;p40"/>
              <p:cNvSpPr/>
              <p:nvPr/>
            </p:nvSpPr>
            <p:spPr>
              <a:xfrm>
                <a:off x="5439053" y="3699274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5453225" y="3708948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5" y="0"/>
                    </a:moveTo>
                    <a:cubicBezTo>
                      <a:pt x="219" y="0"/>
                      <a:pt x="1" y="218"/>
                      <a:pt x="1" y="484"/>
                    </a:cubicBezTo>
                    <a:cubicBezTo>
                      <a:pt x="1" y="750"/>
                      <a:pt x="219" y="968"/>
                      <a:pt x="485" y="968"/>
                    </a:cubicBezTo>
                    <a:cubicBezTo>
                      <a:pt x="751" y="968"/>
                      <a:pt x="969" y="750"/>
                      <a:pt x="969" y="484"/>
                    </a:cubicBezTo>
                    <a:cubicBezTo>
                      <a:pt x="969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0" name="Google Shape;1270;p40"/>
            <p:cNvGrpSpPr/>
            <p:nvPr/>
          </p:nvGrpSpPr>
          <p:grpSpPr>
            <a:xfrm>
              <a:off x="4105722" y="2875929"/>
              <a:ext cx="53183" cy="45574"/>
              <a:chOff x="5412414" y="3622307"/>
              <a:chExt cx="31499" cy="26993"/>
            </a:xfrm>
          </p:grpSpPr>
          <p:sp>
            <p:nvSpPr>
              <p:cNvPr id="1271" name="Google Shape;1271;p40"/>
              <p:cNvSpPr/>
              <p:nvPr/>
            </p:nvSpPr>
            <p:spPr>
              <a:xfrm>
                <a:off x="5412414" y="3622307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32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5426681" y="3632075"/>
                <a:ext cx="7527" cy="7519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56" extrusionOk="0">
                    <a:moveTo>
                      <a:pt x="485" y="0"/>
                    </a:moveTo>
                    <a:cubicBezTo>
                      <a:pt x="206" y="0"/>
                      <a:pt x="1" y="206"/>
                      <a:pt x="1" y="472"/>
                    </a:cubicBezTo>
                    <a:cubicBezTo>
                      <a:pt x="1" y="738"/>
                      <a:pt x="206" y="956"/>
                      <a:pt x="485" y="956"/>
                    </a:cubicBezTo>
                    <a:cubicBezTo>
                      <a:pt x="751" y="956"/>
                      <a:pt x="956" y="738"/>
                      <a:pt x="956" y="472"/>
                    </a:cubicBezTo>
                    <a:cubicBezTo>
                      <a:pt x="956" y="206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3" name="Google Shape;1273;p40"/>
            <p:cNvGrpSpPr/>
            <p:nvPr/>
          </p:nvGrpSpPr>
          <p:grpSpPr>
            <a:xfrm>
              <a:off x="4213510" y="2625442"/>
              <a:ext cx="45309" cy="45468"/>
              <a:chOff x="5476254" y="3473949"/>
              <a:chExt cx="26835" cy="26930"/>
            </a:xfrm>
          </p:grpSpPr>
          <p:sp>
            <p:nvSpPr>
              <p:cNvPr id="1274" name="Google Shape;1274;p40"/>
              <p:cNvSpPr/>
              <p:nvPr/>
            </p:nvSpPr>
            <p:spPr>
              <a:xfrm>
                <a:off x="5476254" y="3473949"/>
                <a:ext cx="26835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424" extrusionOk="0">
                    <a:moveTo>
                      <a:pt x="1706" y="1"/>
                    </a:moveTo>
                    <a:cubicBezTo>
                      <a:pt x="762" y="1"/>
                      <a:pt x="0" y="775"/>
                      <a:pt x="0" y="1718"/>
                    </a:cubicBezTo>
                    <a:cubicBezTo>
                      <a:pt x="0" y="2662"/>
                      <a:pt x="762" y="3424"/>
                      <a:pt x="1706" y="3424"/>
                    </a:cubicBezTo>
                    <a:cubicBezTo>
                      <a:pt x="2649" y="3424"/>
                      <a:pt x="3411" y="2662"/>
                      <a:pt x="3411" y="1718"/>
                    </a:cubicBezTo>
                    <a:cubicBezTo>
                      <a:pt x="3411" y="775"/>
                      <a:pt x="2649" y="1"/>
                      <a:pt x="17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5485857" y="3483655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5" y="0"/>
                    </a:moveTo>
                    <a:cubicBezTo>
                      <a:pt x="219" y="0"/>
                      <a:pt x="1" y="218"/>
                      <a:pt x="1" y="484"/>
                    </a:cubicBezTo>
                    <a:cubicBezTo>
                      <a:pt x="1" y="750"/>
                      <a:pt x="219" y="968"/>
                      <a:pt x="485" y="968"/>
                    </a:cubicBezTo>
                    <a:cubicBezTo>
                      <a:pt x="751" y="968"/>
                      <a:pt x="969" y="750"/>
                      <a:pt x="969" y="484"/>
                    </a:cubicBezTo>
                    <a:cubicBezTo>
                      <a:pt x="969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6" name="Google Shape;1276;p40"/>
            <p:cNvGrpSpPr/>
            <p:nvPr/>
          </p:nvGrpSpPr>
          <p:grpSpPr>
            <a:xfrm>
              <a:off x="4362583" y="2638350"/>
              <a:ext cx="53011" cy="45415"/>
              <a:chOff x="5564547" y="3481594"/>
              <a:chExt cx="31397" cy="26898"/>
            </a:xfrm>
          </p:grpSpPr>
          <p:sp>
            <p:nvSpPr>
              <p:cNvPr id="1277" name="Google Shape;1277;p40"/>
              <p:cNvSpPr/>
              <p:nvPr/>
            </p:nvSpPr>
            <p:spPr>
              <a:xfrm>
                <a:off x="5564547" y="3481594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5578719" y="3491268"/>
                <a:ext cx="7621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40"/>
            <p:cNvGrpSpPr/>
            <p:nvPr/>
          </p:nvGrpSpPr>
          <p:grpSpPr>
            <a:xfrm>
              <a:off x="4311179" y="2619068"/>
              <a:ext cx="53011" cy="45428"/>
              <a:chOff x="5534101" y="3470174"/>
              <a:chExt cx="31397" cy="26906"/>
            </a:xfrm>
          </p:grpSpPr>
          <p:sp>
            <p:nvSpPr>
              <p:cNvPr id="1280" name="Google Shape;1280;p40"/>
              <p:cNvSpPr/>
              <p:nvPr/>
            </p:nvSpPr>
            <p:spPr>
              <a:xfrm>
                <a:off x="5534101" y="3470174"/>
                <a:ext cx="31397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1" extrusionOk="0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5546945" y="3479848"/>
                <a:ext cx="8950" cy="7582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4" extrusionOk="0">
                    <a:moveTo>
                      <a:pt x="653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4" y="921"/>
                      <a:pt x="526" y="964"/>
                      <a:pt x="646" y="964"/>
                    </a:cubicBezTo>
                    <a:cubicBezTo>
                      <a:pt x="898" y="964"/>
                      <a:pt x="1137" y="771"/>
                      <a:pt x="1137" y="484"/>
                    </a:cubicBezTo>
                    <a:cubicBezTo>
                      <a:pt x="1137" y="218"/>
                      <a:pt x="919" y="1"/>
                      <a:pt x="65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2" name="Google Shape;1282;p40"/>
            <p:cNvGrpSpPr/>
            <p:nvPr/>
          </p:nvGrpSpPr>
          <p:grpSpPr>
            <a:xfrm>
              <a:off x="4440811" y="2356205"/>
              <a:ext cx="53183" cy="45481"/>
              <a:chOff x="5610879" y="3314486"/>
              <a:chExt cx="31499" cy="26938"/>
            </a:xfrm>
          </p:grpSpPr>
          <p:sp>
            <p:nvSpPr>
              <p:cNvPr id="1283" name="Google Shape;1283;p40"/>
              <p:cNvSpPr/>
              <p:nvPr/>
            </p:nvSpPr>
            <p:spPr>
              <a:xfrm>
                <a:off x="5610879" y="3314486"/>
                <a:ext cx="31499" cy="2693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5" extrusionOk="0">
                    <a:moveTo>
                      <a:pt x="2285" y="0"/>
                    </a:moveTo>
                    <a:cubicBezTo>
                      <a:pt x="1865" y="0"/>
                      <a:pt x="1437" y="157"/>
                      <a:pt x="1089" y="509"/>
                    </a:cubicBezTo>
                    <a:cubicBezTo>
                      <a:pt x="0" y="1586"/>
                      <a:pt x="774" y="3425"/>
                      <a:pt x="2299" y="3425"/>
                    </a:cubicBezTo>
                    <a:cubicBezTo>
                      <a:pt x="3242" y="3425"/>
                      <a:pt x="4004" y="2663"/>
                      <a:pt x="4004" y="1719"/>
                    </a:cubicBezTo>
                    <a:cubicBezTo>
                      <a:pt x="4004" y="688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5623817" y="3324192"/>
                <a:ext cx="8950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5" extrusionOk="0">
                    <a:moveTo>
                      <a:pt x="675" y="1"/>
                    </a:moveTo>
                    <a:cubicBezTo>
                      <a:pt x="668" y="1"/>
                      <a:pt x="661" y="1"/>
                      <a:pt x="654" y="1"/>
                    </a:cubicBezTo>
                    <a:cubicBezTo>
                      <a:pt x="218" y="1"/>
                      <a:pt x="0" y="509"/>
                      <a:pt x="303" y="824"/>
                    </a:cubicBezTo>
                    <a:cubicBezTo>
                      <a:pt x="404" y="921"/>
                      <a:pt x="525" y="965"/>
                      <a:pt x="644" y="965"/>
                    </a:cubicBezTo>
                    <a:cubicBezTo>
                      <a:pt x="893" y="965"/>
                      <a:pt x="1129" y="772"/>
                      <a:pt x="1137" y="485"/>
                    </a:cubicBezTo>
                    <a:cubicBezTo>
                      <a:pt x="1137" y="214"/>
                      <a:pt x="931" y="1"/>
                      <a:pt x="67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40"/>
            <p:cNvGrpSpPr/>
            <p:nvPr/>
          </p:nvGrpSpPr>
          <p:grpSpPr>
            <a:xfrm>
              <a:off x="3130015" y="2671760"/>
              <a:ext cx="53183" cy="45415"/>
              <a:chOff x="4834525" y="3501382"/>
              <a:chExt cx="31499" cy="26898"/>
            </a:xfrm>
          </p:grpSpPr>
          <p:sp>
            <p:nvSpPr>
              <p:cNvPr id="1286" name="Google Shape;1286;p40"/>
              <p:cNvSpPr/>
              <p:nvPr/>
            </p:nvSpPr>
            <p:spPr>
              <a:xfrm>
                <a:off x="4834525" y="3501382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5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4847463" y="3511056"/>
                <a:ext cx="8950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7" extrusionOk="0">
                    <a:moveTo>
                      <a:pt x="654" y="0"/>
                    </a:moveTo>
                    <a:cubicBezTo>
                      <a:pt x="218" y="0"/>
                      <a:pt x="1" y="520"/>
                      <a:pt x="303" y="823"/>
                    </a:cubicBezTo>
                    <a:cubicBezTo>
                      <a:pt x="402" y="922"/>
                      <a:pt x="524" y="966"/>
                      <a:pt x="644" y="966"/>
                    </a:cubicBezTo>
                    <a:cubicBezTo>
                      <a:pt x="891" y="966"/>
                      <a:pt x="1130" y="777"/>
                      <a:pt x="1138" y="484"/>
                    </a:cubicBezTo>
                    <a:cubicBezTo>
                      <a:pt x="1138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40"/>
            <p:cNvGrpSpPr/>
            <p:nvPr/>
          </p:nvGrpSpPr>
          <p:grpSpPr>
            <a:xfrm>
              <a:off x="3237962" y="2804766"/>
              <a:ext cx="53024" cy="45415"/>
              <a:chOff x="4898460" y="3580158"/>
              <a:chExt cx="31405" cy="26898"/>
            </a:xfrm>
          </p:grpSpPr>
          <p:sp>
            <p:nvSpPr>
              <p:cNvPr id="1289" name="Google Shape;1289;p40"/>
              <p:cNvSpPr/>
              <p:nvPr/>
            </p:nvSpPr>
            <p:spPr>
              <a:xfrm>
                <a:off x="4898460" y="3580158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3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4911303" y="3589832"/>
                <a:ext cx="8950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7" extrusionOk="0">
                    <a:moveTo>
                      <a:pt x="654" y="0"/>
                    </a:moveTo>
                    <a:cubicBezTo>
                      <a:pt x="218" y="0"/>
                      <a:pt x="1" y="521"/>
                      <a:pt x="303" y="823"/>
                    </a:cubicBezTo>
                    <a:cubicBezTo>
                      <a:pt x="402" y="922"/>
                      <a:pt x="524" y="966"/>
                      <a:pt x="644" y="966"/>
                    </a:cubicBezTo>
                    <a:cubicBezTo>
                      <a:pt x="891" y="966"/>
                      <a:pt x="1130" y="777"/>
                      <a:pt x="1138" y="484"/>
                    </a:cubicBezTo>
                    <a:cubicBezTo>
                      <a:pt x="1138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40"/>
            <p:cNvGrpSpPr/>
            <p:nvPr/>
          </p:nvGrpSpPr>
          <p:grpSpPr>
            <a:xfrm>
              <a:off x="3211297" y="2851827"/>
              <a:ext cx="53183" cy="45588"/>
              <a:chOff x="4882667" y="3608032"/>
              <a:chExt cx="31499" cy="27001"/>
            </a:xfrm>
          </p:grpSpPr>
          <p:sp>
            <p:nvSpPr>
              <p:cNvPr id="1292" name="Google Shape;1292;p40"/>
              <p:cNvSpPr/>
              <p:nvPr/>
            </p:nvSpPr>
            <p:spPr>
              <a:xfrm>
                <a:off x="4882667" y="3608032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76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2"/>
                      <a:pt x="763" y="3432"/>
                      <a:pt x="2287" y="3432"/>
                    </a:cubicBezTo>
                    <a:cubicBezTo>
                      <a:pt x="3230" y="3420"/>
                      <a:pt x="4004" y="2658"/>
                      <a:pt x="4004" y="1715"/>
                    </a:cubicBezTo>
                    <a:cubicBezTo>
                      <a:pt x="4004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4895605" y="3617706"/>
                <a:ext cx="8950" cy="7653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73" extrusionOk="0">
                    <a:moveTo>
                      <a:pt x="642" y="1"/>
                    </a:moveTo>
                    <a:cubicBezTo>
                      <a:pt x="218" y="1"/>
                      <a:pt x="1" y="521"/>
                      <a:pt x="303" y="823"/>
                    </a:cubicBezTo>
                    <a:cubicBezTo>
                      <a:pt x="402" y="926"/>
                      <a:pt x="524" y="972"/>
                      <a:pt x="644" y="972"/>
                    </a:cubicBezTo>
                    <a:cubicBezTo>
                      <a:pt x="891" y="972"/>
                      <a:pt x="1130" y="778"/>
                      <a:pt x="1138" y="485"/>
                    </a:cubicBezTo>
                    <a:cubicBezTo>
                      <a:pt x="1138" y="218"/>
                      <a:pt x="920" y="1"/>
                      <a:pt x="6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40"/>
            <p:cNvGrpSpPr/>
            <p:nvPr/>
          </p:nvGrpSpPr>
          <p:grpSpPr>
            <a:xfrm>
              <a:off x="3144954" y="2891293"/>
              <a:ext cx="27475" cy="27329"/>
              <a:chOff x="4843373" y="3631407"/>
              <a:chExt cx="16273" cy="16186"/>
            </a:xfrm>
          </p:grpSpPr>
          <p:sp>
            <p:nvSpPr>
              <p:cNvPr id="1295" name="Google Shape;1295;p40"/>
              <p:cNvSpPr/>
              <p:nvPr/>
            </p:nvSpPr>
            <p:spPr>
              <a:xfrm>
                <a:off x="4843373" y="3631407"/>
                <a:ext cx="16273" cy="16186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58" extrusionOk="0">
                    <a:moveTo>
                      <a:pt x="1029" y="1"/>
                    </a:moveTo>
                    <a:cubicBezTo>
                      <a:pt x="460" y="1"/>
                      <a:pt x="0" y="460"/>
                      <a:pt x="0" y="1029"/>
                    </a:cubicBezTo>
                    <a:cubicBezTo>
                      <a:pt x="0" y="1597"/>
                      <a:pt x="460" y="2057"/>
                      <a:pt x="1029" y="2057"/>
                    </a:cubicBezTo>
                    <a:cubicBezTo>
                      <a:pt x="1609" y="2057"/>
                      <a:pt x="2069" y="1597"/>
                      <a:pt x="2069" y="1029"/>
                    </a:cubicBezTo>
                    <a:cubicBezTo>
                      <a:pt x="2069" y="460"/>
                      <a:pt x="1609" y="1"/>
                      <a:pt x="102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4849178" y="3637211"/>
                <a:ext cx="4672" cy="457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82" extrusionOk="0">
                    <a:moveTo>
                      <a:pt x="291" y="1"/>
                    </a:moveTo>
                    <a:cubicBezTo>
                      <a:pt x="133" y="1"/>
                      <a:pt x="0" y="134"/>
                      <a:pt x="0" y="291"/>
                    </a:cubicBezTo>
                    <a:cubicBezTo>
                      <a:pt x="0" y="460"/>
                      <a:pt x="133" y="581"/>
                      <a:pt x="291" y="581"/>
                    </a:cubicBezTo>
                    <a:cubicBezTo>
                      <a:pt x="460" y="581"/>
                      <a:pt x="593" y="460"/>
                      <a:pt x="593" y="291"/>
                    </a:cubicBezTo>
                    <a:cubicBezTo>
                      <a:pt x="593" y="134"/>
                      <a:pt x="460" y="1"/>
                      <a:pt x="29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40"/>
            <p:cNvGrpSpPr/>
            <p:nvPr/>
          </p:nvGrpSpPr>
          <p:grpSpPr>
            <a:xfrm>
              <a:off x="2949775" y="2824047"/>
              <a:ext cx="53183" cy="45415"/>
              <a:chOff x="4727773" y="3591578"/>
              <a:chExt cx="31499" cy="26898"/>
            </a:xfrm>
          </p:grpSpPr>
          <p:sp>
            <p:nvSpPr>
              <p:cNvPr id="1298" name="Google Shape;1298;p40"/>
              <p:cNvSpPr/>
              <p:nvPr/>
            </p:nvSpPr>
            <p:spPr>
              <a:xfrm>
                <a:off x="4727773" y="3591578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76" y="0"/>
                    </a:moveTo>
                    <a:cubicBezTo>
                      <a:pt x="1855" y="0"/>
                      <a:pt x="1426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4005" y="1714"/>
                    </a:cubicBezTo>
                    <a:cubicBezTo>
                      <a:pt x="4005" y="683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4740719" y="3601244"/>
                <a:ext cx="8856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5" extrusionOk="0">
                    <a:moveTo>
                      <a:pt x="641" y="1"/>
                    </a:moveTo>
                    <a:cubicBezTo>
                      <a:pt x="206" y="1"/>
                      <a:pt x="0" y="521"/>
                      <a:pt x="302" y="824"/>
                    </a:cubicBezTo>
                    <a:cubicBezTo>
                      <a:pt x="400" y="921"/>
                      <a:pt x="520" y="964"/>
                      <a:pt x="638" y="964"/>
                    </a:cubicBezTo>
                    <a:cubicBezTo>
                      <a:pt x="886" y="964"/>
                      <a:pt x="1125" y="772"/>
                      <a:pt x="1125" y="485"/>
                    </a:cubicBezTo>
                    <a:cubicBezTo>
                      <a:pt x="1125" y="219"/>
                      <a:pt x="907" y="1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0" name="Google Shape;1300;p40"/>
            <p:cNvSpPr/>
            <p:nvPr/>
          </p:nvSpPr>
          <p:spPr>
            <a:xfrm>
              <a:off x="2821909" y="2876407"/>
              <a:ext cx="53027" cy="45431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2845852" y="2892741"/>
              <a:ext cx="12855" cy="12868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2749949" y="2800105"/>
              <a:ext cx="53183" cy="45588"/>
              <a:chOff x="4609421" y="3577398"/>
              <a:chExt cx="31499" cy="27001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4609421" y="3577398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4005" y="1714"/>
                    </a:cubicBezTo>
                    <a:cubicBezTo>
                      <a:pt x="3996" y="683"/>
                      <a:pt x="3152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4623594" y="3587072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5" y="1"/>
                    </a:moveTo>
                    <a:cubicBezTo>
                      <a:pt x="219" y="1"/>
                      <a:pt x="1" y="218"/>
                      <a:pt x="1" y="484"/>
                    </a:cubicBezTo>
                    <a:cubicBezTo>
                      <a:pt x="1" y="751"/>
                      <a:pt x="219" y="968"/>
                      <a:pt x="485" y="968"/>
                    </a:cubicBezTo>
                    <a:cubicBezTo>
                      <a:pt x="751" y="968"/>
                      <a:pt x="969" y="751"/>
                      <a:pt x="969" y="484"/>
                    </a:cubicBezTo>
                    <a:cubicBezTo>
                      <a:pt x="969" y="218"/>
                      <a:pt x="751" y="1"/>
                      <a:pt x="4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40"/>
            <p:cNvGrpSpPr/>
            <p:nvPr/>
          </p:nvGrpSpPr>
          <p:grpSpPr>
            <a:xfrm>
              <a:off x="2817261" y="2800105"/>
              <a:ext cx="53183" cy="45588"/>
              <a:chOff x="4649289" y="3577398"/>
              <a:chExt cx="31499" cy="27001"/>
            </a:xfrm>
          </p:grpSpPr>
          <p:sp>
            <p:nvSpPr>
              <p:cNvPr id="1306" name="Google Shape;1306;p40"/>
              <p:cNvSpPr/>
              <p:nvPr/>
            </p:nvSpPr>
            <p:spPr>
              <a:xfrm>
                <a:off x="4649289" y="3577398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32"/>
                      <a:pt x="4004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4662227" y="3587072"/>
                <a:ext cx="8856" cy="767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76" extrusionOk="0">
                    <a:moveTo>
                      <a:pt x="641" y="1"/>
                    </a:moveTo>
                    <a:cubicBezTo>
                      <a:pt x="218" y="1"/>
                      <a:pt x="0" y="521"/>
                      <a:pt x="303" y="835"/>
                    </a:cubicBezTo>
                    <a:cubicBezTo>
                      <a:pt x="400" y="932"/>
                      <a:pt x="519" y="976"/>
                      <a:pt x="636" y="976"/>
                    </a:cubicBezTo>
                    <a:cubicBezTo>
                      <a:pt x="885" y="976"/>
                      <a:pt x="1125" y="780"/>
                      <a:pt x="1125" y="484"/>
                    </a:cubicBezTo>
                    <a:cubicBezTo>
                      <a:pt x="1125" y="218"/>
                      <a:pt x="907" y="1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8" name="Google Shape;1308;p40"/>
            <p:cNvGrpSpPr/>
            <p:nvPr/>
          </p:nvGrpSpPr>
          <p:grpSpPr>
            <a:xfrm>
              <a:off x="2743522" y="2904997"/>
              <a:ext cx="53183" cy="45428"/>
              <a:chOff x="4605614" y="3639523"/>
              <a:chExt cx="31499" cy="26906"/>
            </a:xfrm>
          </p:grpSpPr>
          <p:sp>
            <p:nvSpPr>
              <p:cNvPr id="1309" name="Google Shape;1309;p40"/>
              <p:cNvSpPr/>
              <p:nvPr/>
            </p:nvSpPr>
            <p:spPr>
              <a:xfrm>
                <a:off x="4605614" y="3639523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76" y="1"/>
                    </a:moveTo>
                    <a:cubicBezTo>
                      <a:pt x="1855" y="1"/>
                      <a:pt x="1425" y="157"/>
                      <a:pt x="1077" y="505"/>
                    </a:cubicBezTo>
                    <a:cubicBezTo>
                      <a:pt x="1" y="1582"/>
                      <a:pt x="763" y="3420"/>
                      <a:pt x="2287" y="3420"/>
                    </a:cubicBezTo>
                    <a:cubicBezTo>
                      <a:pt x="3230" y="3420"/>
                      <a:pt x="3993" y="2658"/>
                      <a:pt x="4005" y="1715"/>
                    </a:cubicBezTo>
                    <a:cubicBezTo>
                      <a:pt x="4005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4619795" y="3649197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40"/>
            <p:cNvGrpSpPr/>
            <p:nvPr/>
          </p:nvGrpSpPr>
          <p:grpSpPr>
            <a:xfrm>
              <a:off x="3046647" y="2870086"/>
              <a:ext cx="45468" cy="45322"/>
              <a:chOff x="4785149" y="3618846"/>
              <a:chExt cx="26930" cy="26843"/>
            </a:xfrm>
          </p:grpSpPr>
          <p:sp>
            <p:nvSpPr>
              <p:cNvPr id="1312" name="Google Shape;1312;p40"/>
              <p:cNvSpPr/>
              <p:nvPr/>
            </p:nvSpPr>
            <p:spPr>
              <a:xfrm>
                <a:off x="4785149" y="3618846"/>
                <a:ext cx="26930" cy="26843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413" extrusionOk="0">
                    <a:moveTo>
                      <a:pt x="1718" y="1"/>
                    </a:moveTo>
                    <a:cubicBezTo>
                      <a:pt x="774" y="1"/>
                      <a:pt x="0" y="763"/>
                      <a:pt x="0" y="1707"/>
                    </a:cubicBezTo>
                    <a:cubicBezTo>
                      <a:pt x="0" y="2650"/>
                      <a:pt x="774" y="3412"/>
                      <a:pt x="1718" y="3412"/>
                    </a:cubicBezTo>
                    <a:cubicBezTo>
                      <a:pt x="2662" y="3412"/>
                      <a:pt x="3424" y="2650"/>
                      <a:pt x="3424" y="1707"/>
                    </a:cubicBezTo>
                    <a:cubicBezTo>
                      <a:pt x="3424" y="763"/>
                      <a:pt x="2662" y="1"/>
                      <a:pt x="17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4793611" y="3628457"/>
                <a:ext cx="8856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5" extrusionOk="0">
                    <a:moveTo>
                      <a:pt x="642" y="1"/>
                    </a:moveTo>
                    <a:cubicBezTo>
                      <a:pt x="206" y="1"/>
                      <a:pt x="1" y="521"/>
                      <a:pt x="303" y="823"/>
                    </a:cubicBezTo>
                    <a:cubicBezTo>
                      <a:pt x="401" y="921"/>
                      <a:pt x="521" y="964"/>
                      <a:pt x="639" y="964"/>
                    </a:cubicBezTo>
                    <a:cubicBezTo>
                      <a:pt x="887" y="964"/>
                      <a:pt x="1126" y="772"/>
                      <a:pt x="1126" y="485"/>
                    </a:cubicBezTo>
                    <a:cubicBezTo>
                      <a:pt x="1126" y="218"/>
                      <a:pt x="908" y="1"/>
                      <a:pt x="6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40"/>
            <p:cNvGrpSpPr/>
            <p:nvPr/>
          </p:nvGrpSpPr>
          <p:grpSpPr>
            <a:xfrm>
              <a:off x="3088889" y="2840912"/>
              <a:ext cx="53024" cy="45415"/>
              <a:chOff x="4810167" y="3601567"/>
              <a:chExt cx="31405" cy="26898"/>
            </a:xfrm>
          </p:grpSpPr>
          <p:sp>
            <p:nvSpPr>
              <p:cNvPr id="1315" name="Google Shape;1315;p40"/>
              <p:cNvSpPr/>
              <p:nvPr/>
            </p:nvSpPr>
            <p:spPr>
              <a:xfrm>
                <a:off x="4810167" y="3601567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4824348" y="3611241"/>
                <a:ext cx="7613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8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7" name="Google Shape;1317;p40"/>
            <p:cNvGrpSpPr/>
            <p:nvPr/>
          </p:nvGrpSpPr>
          <p:grpSpPr>
            <a:xfrm>
              <a:off x="3124065" y="2455388"/>
              <a:ext cx="53024" cy="45415"/>
              <a:chOff x="4831002" y="3373230"/>
              <a:chExt cx="31405" cy="26898"/>
            </a:xfrm>
          </p:grpSpPr>
          <p:sp>
            <p:nvSpPr>
              <p:cNvPr id="1318" name="Google Shape;1318;p40"/>
              <p:cNvSpPr/>
              <p:nvPr/>
            </p:nvSpPr>
            <p:spPr>
              <a:xfrm>
                <a:off x="4831002" y="3373230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0"/>
                    </a:moveTo>
                    <a:cubicBezTo>
                      <a:pt x="1853" y="0"/>
                      <a:pt x="1426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4845182" y="3382896"/>
                <a:ext cx="7519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9" extrusionOk="0">
                    <a:moveTo>
                      <a:pt x="472" y="1"/>
                    </a:moveTo>
                    <a:cubicBezTo>
                      <a:pt x="206" y="1"/>
                      <a:pt x="0" y="219"/>
                      <a:pt x="0" y="485"/>
                    </a:cubicBezTo>
                    <a:cubicBezTo>
                      <a:pt x="0" y="751"/>
                      <a:pt x="206" y="969"/>
                      <a:pt x="472" y="969"/>
                    </a:cubicBezTo>
                    <a:cubicBezTo>
                      <a:pt x="750" y="969"/>
                      <a:pt x="956" y="751"/>
                      <a:pt x="956" y="485"/>
                    </a:cubicBezTo>
                    <a:cubicBezTo>
                      <a:pt x="956" y="219"/>
                      <a:pt x="750" y="1"/>
                      <a:pt x="4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0" name="Google Shape;1320;p40"/>
            <p:cNvGrpSpPr/>
            <p:nvPr/>
          </p:nvGrpSpPr>
          <p:grpSpPr>
            <a:xfrm>
              <a:off x="2935487" y="2424700"/>
              <a:ext cx="53183" cy="45588"/>
              <a:chOff x="4719311" y="3355054"/>
              <a:chExt cx="31499" cy="27001"/>
            </a:xfrm>
          </p:grpSpPr>
          <p:sp>
            <p:nvSpPr>
              <p:cNvPr id="1321" name="Google Shape;1321;p40"/>
              <p:cNvSpPr/>
              <p:nvPr/>
            </p:nvSpPr>
            <p:spPr>
              <a:xfrm>
                <a:off x="4719311" y="3355054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32"/>
                      <a:pt x="2287" y="3432"/>
                    </a:cubicBezTo>
                    <a:cubicBezTo>
                      <a:pt x="3230" y="3432"/>
                      <a:pt x="4004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4733578" y="3364822"/>
                <a:ext cx="7527" cy="7527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57" extrusionOk="0">
                    <a:moveTo>
                      <a:pt x="473" y="1"/>
                    </a:moveTo>
                    <a:cubicBezTo>
                      <a:pt x="206" y="1"/>
                      <a:pt x="1" y="206"/>
                      <a:pt x="1" y="472"/>
                    </a:cubicBezTo>
                    <a:cubicBezTo>
                      <a:pt x="1" y="738"/>
                      <a:pt x="206" y="956"/>
                      <a:pt x="473" y="956"/>
                    </a:cubicBezTo>
                    <a:cubicBezTo>
                      <a:pt x="751" y="956"/>
                      <a:pt x="956" y="738"/>
                      <a:pt x="956" y="472"/>
                    </a:cubicBezTo>
                    <a:cubicBezTo>
                      <a:pt x="956" y="206"/>
                      <a:pt x="751" y="1"/>
                      <a:pt x="4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3" name="Google Shape;1323;p40"/>
            <p:cNvGrpSpPr/>
            <p:nvPr/>
          </p:nvGrpSpPr>
          <p:grpSpPr>
            <a:xfrm>
              <a:off x="3069620" y="2585445"/>
              <a:ext cx="45468" cy="45468"/>
              <a:chOff x="4798755" y="3450260"/>
              <a:chExt cx="26930" cy="26930"/>
            </a:xfrm>
          </p:grpSpPr>
          <p:sp>
            <p:nvSpPr>
              <p:cNvPr id="1324" name="Google Shape;1324;p40"/>
              <p:cNvSpPr/>
              <p:nvPr/>
            </p:nvSpPr>
            <p:spPr>
              <a:xfrm>
                <a:off x="4798755" y="3450260"/>
                <a:ext cx="26930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424" extrusionOk="0">
                    <a:moveTo>
                      <a:pt x="1718" y="0"/>
                    </a:moveTo>
                    <a:cubicBezTo>
                      <a:pt x="774" y="0"/>
                      <a:pt x="0" y="763"/>
                      <a:pt x="0" y="1706"/>
                    </a:cubicBezTo>
                    <a:cubicBezTo>
                      <a:pt x="0" y="2650"/>
                      <a:pt x="774" y="3424"/>
                      <a:pt x="1718" y="3424"/>
                    </a:cubicBezTo>
                    <a:cubicBezTo>
                      <a:pt x="2661" y="3424"/>
                      <a:pt x="3423" y="2650"/>
                      <a:pt x="3423" y="1706"/>
                    </a:cubicBezTo>
                    <a:cubicBezTo>
                      <a:pt x="3423" y="763"/>
                      <a:pt x="2661" y="0"/>
                      <a:pt x="17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4807218" y="3459871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42" y="0"/>
                    </a:moveTo>
                    <a:cubicBezTo>
                      <a:pt x="206" y="0"/>
                      <a:pt x="1" y="520"/>
                      <a:pt x="303" y="823"/>
                    </a:cubicBezTo>
                    <a:cubicBezTo>
                      <a:pt x="402" y="922"/>
                      <a:pt x="524" y="966"/>
                      <a:pt x="644" y="966"/>
                    </a:cubicBezTo>
                    <a:cubicBezTo>
                      <a:pt x="890" y="966"/>
                      <a:pt x="1126" y="777"/>
                      <a:pt x="1126" y="484"/>
                    </a:cubicBezTo>
                    <a:cubicBezTo>
                      <a:pt x="1126" y="218"/>
                      <a:pt x="908" y="0"/>
                      <a:pt x="64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40"/>
            <p:cNvGrpSpPr/>
            <p:nvPr/>
          </p:nvGrpSpPr>
          <p:grpSpPr>
            <a:xfrm>
              <a:off x="2810993" y="2614646"/>
              <a:ext cx="53024" cy="45508"/>
              <a:chOff x="4645576" y="3467555"/>
              <a:chExt cx="31405" cy="26953"/>
            </a:xfrm>
          </p:grpSpPr>
          <p:sp>
            <p:nvSpPr>
              <p:cNvPr id="1327" name="Google Shape;1327;p40"/>
              <p:cNvSpPr/>
              <p:nvPr/>
            </p:nvSpPr>
            <p:spPr>
              <a:xfrm>
                <a:off x="4645576" y="3467555"/>
                <a:ext cx="31405" cy="2695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7" extrusionOk="0">
                    <a:moveTo>
                      <a:pt x="2272" y="0"/>
                    </a:moveTo>
                    <a:cubicBezTo>
                      <a:pt x="1853" y="0"/>
                      <a:pt x="1425" y="155"/>
                      <a:pt x="1077" y="499"/>
                    </a:cubicBezTo>
                    <a:cubicBezTo>
                      <a:pt x="0" y="1576"/>
                      <a:pt x="750" y="3414"/>
                      <a:pt x="2274" y="3426"/>
                    </a:cubicBezTo>
                    <a:cubicBezTo>
                      <a:pt x="3218" y="3426"/>
                      <a:pt x="3992" y="2652"/>
                      <a:pt x="3992" y="1709"/>
                    </a:cubicBezTo>
                    <a:cubicBezTo>
                      <a:pt x="3992" y="677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4659749" y="3477182"/>
                <a:ext cx="7527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69" extrusionOk="0">
                    <a:moveTo>
                      <a:pt x="472" y="1"/>
                    </a:moveTo>
                    <a:cubicBezTo>
                      <a:pt x="206" y="1"/>
                      <a:pt x="1" y="219"/>
                      <a:pt x="1" y="485"/>
                    </a:cubicBezTo>
                    <a:cubicBezTo>
                      <a:pt x="1" y="751"/>
                      <a:pt x="206" y="969"/>
                      <a:pt x="472" y="969"/>
                    </a:cubicBezTo>
                    <a:cubicBezTo>
                      <a:pt x="751" y="969"/>
                      <a:pt x="956" y="751"/>
                      <a:pt x="956" y="485"/>
                    </a:cubicBezTo>
                    <a:cubicBezTo>
                      <a:pt x="956" y="219"/>
                      <a:pt x="751" y="1"/>
                      <a:pt x="4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9" name="Google Shape;1329;p40"/>
            <p:cNvGrpSpPr/>
            <p:nvPr/>
          </p:nvGrpSpPr>
          <p:grpSpPr>
            <a:xfrm>
              <a:off x="2881998" y="2811193"/>
              <a:ext cx="53183" cy="45415"/>
              <a:chOff x="4687631" y="3583965"/>
              <a:chExt cx="31499" cy="26898"/>
            </a:xfrm>
          </p:grpSpPr>
          <p:sp>
            <p:nvSpPr>
              <p:cNvPr id="1330" name="Google Shape;1330;p40"/>
              <p:cNvSpPr/>
              <p:nvPr/>
            </p:nvSpPr>
            <p:spPr>
              <a:xfrm>
                <a:off x="4687631" y="3583965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8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4700568" y="3593639"/>
                <a:ext cx="8950" cy="7582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4" extrusionOk="0">
                    <a:moveTo>
                      <a:pt x="641" y="0"/>
                    </a:moveTo>
                    <a:cubicBezTo>
                      <a:pt x="218" y="0"/>
                      <a:pt x="0" y="520"/>
                      <a:pt x="303" y="823"/>
                    </a:cubicBezTo>
                    <a:cubicBezTo>
                      <a:pt x="404" y="920"/>
                      <a:pt x="525" y="964"/>
                      <a:pt x="644" y="964"/>
                    </a:cubicBezTo>
                    <a:cubicBezTo>
                      <a:pt x="893" y="964"/>
                      <a:pt x="1129" y="771"/>
                      <a:pt x="1137" y="484"/>
                    </a:cubicBezTo>
                    <a:cubicBezTo>
                      <a:pt x="1137" y="218"/>
                      <a:pt x="920" y="0"/>
                      <a:pt x="6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2" name="Google Shape;1332;p40"/>
            <p:cNvGrpSpPr/>
            <p:nvPr/>
          </p:nvGrpSpPr>
          <p:grpSpPr>
            <a:xfrm>
              <a:off x="2935487" y="2620994"/>
              <a:ext cx="53183" cy="45588"/>
              <a:chOff x="4719311" y="3471314"/>
              <a:chExt cx="31499" cy="27001"/>
            </a:xfrm>
          </p:grpSpPr>
          <p:sp>
            <p:nvSpPr>
              <p:cNvPr id="1333" name="Google Shape;1333;p40"/>
              <p:cNvSpPr/>
              <p:nvPr/>
            </p:nvSpPr>
            <p:spPr>
              <a:xfrm>
                <a:off x="4719311" y="3471314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85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32"/>
                      <a:pt x="4004" y="2658"/>
                      <a:pt x="4004" y="1715"/>
                    </a:cubicBezTo>
                    <a:cubicBezTo>
                      <a:pt x="4004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4732249" y="3480988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42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8"/>
                      <a:pt x="920" y="1"/>
                      <a:pt x="6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5" name="Google Shape;1335;p40"/>
            <p:cNvGrpSpPr/>
            <p:nvPr/>
          </p:nvGrpSpPr>
          <p:grpSpPr>
            <a:xfrm>
              <a:off x="2935487" y="2558674"/>
              <a:ext cx="53183" cy="45415"/>
              <a:chOff x="4719311" y="3434404"/>
              <a:chExt cx="31499" cy="26898"/>
            </a:xfrm>
          </p:grpSpPr>
          <p:sp>
            <p:nvSpPr>
              <p:cNvPr id="1336" name="Google Shape;1336;p40"/>
              <p:cNvSpPr/>
              <p:nvPr/>
            </p:nvSpPr>
            <p:spPr>
              <a:xfrm>
                <a:off x="4719311" y="3434404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4732249" y="3444078"/>
                <a:ext cx="8856" cy="758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4" extrusionOk="0">
                    <a:moveTo>
                      <a:pt x="642" y="0"/>
                    </a:moveTo>
                    <a:cubicBezTo>
                      <a:pt x="218" y="0"/>
                      <a:pt x="0" y="520"/>
                      <a:pt x="303" y="823"/>
                    </a:cubicBezTo>
                    <a:cubicBezTo>
                      <a:pt x="400" y="920"/>
                      <a:pt x="520" y="964"/>
                      <a:pt x="638" y="964"/>
                    </a:cubicBezTo>
                    <a:cubicBezTo>
                      <a:pt x="886" y="964"/>
                      <a:pt x="1125" y="771"/>
                      <a:pt x="1125" y="484"/>
                    </a:cubicBezTo>
                    <a:cubicBezTo>
                      <a:pt x="1125" y="218"/>
                      <a:pt x="920" y="0"/>
                      <a:pt x="64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8" name="Google Shape;1338;p40"/>
            <p:cNvGrpSpPr/>
            <p:nvPr/>
          </p:nvGrpSpPr>
          <p:grpSpPr>
            <a:xfrm>
              <a:off x="3019173" y="2503579"/>
              <a:ext cx="53183" cy="45415"/>
              <a:chOff x="4768876" y="3401772"/>
              <a:chExt cx="31499" cy="26898"/>
            </a:xfrm>
          </p:grpSpPr>
          <p:sp>
            <p:nvSpPr>
              <p:cNvPr id="1339" name="Google Shape;1339;p40"/>
              <p:cNvSpPr/>
              <p:nvPr/>
            </p:nvSpPr>
            <p:spPr>
              <a:xfrm>
                <a:off x="4768876" y="3401772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76" y="0"/>
                    </a:moveTo>
                    <a:cubicBezTo>
                      <a:pt x="1855" y="0"/>
                      <a:pt x="1425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4005" y="2657"/>
                      <a:pt x="4005" y="1714"/>
                    </a:cubicBezTo>
                    <a:cubicBezTo>
                      <a:pt x="4005" y="683"/>
                      <a:pt x="3157" y="0"/>
                      <a:pt x="227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4783057" y="3411438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9"/>
                      <a:pt x="0" y="485"/>
                    </a:cubicBezTo>
                    <a:cubicBezTo>
                      <a:pt x="0" y="751"/>
                      <a:pt x="218" y="969"/>
                      <a:pt x="484" y="969"/>
                    </a:cubicBezTo>
                    <a:cubicBezTo>
                      <a:pt x="750" y="969"/>
                      <a:pt x="968" y="751"/>
                      <a:pt x="968" y="485"/>
                    </a:cubicBezTo>
                    <a:cubicBezTo>
                      <a:pt x="968" y="219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1" name="Google Shape;1341;p40"/>
            <p:cNvGrpSpPr/>
            <p:nvPr/>
          </p:nvGrpSpPr>
          <p:grpSpPr>
            <a:xfrm>
              <a:off x="3007925" y="2621100"/>
              <a:ext cx="45481" cy="45481"/>
              <a:chOff x="4762214" y="3471377"/>
              <a:chExt cx="26938" cy="26938"/>
            </a:xfrm>
          </p:grpSpPr>
          <p:sp>
            <p:nvSpPr>
              <p:cNvPr id="1342" name="Google Shape;1342;p40"/>
              <p:cNvSpPr/>
              <p:nvPr/>
            </p:nvSpPr>
            <p:spPr>
              <a:xfrm>
                <a:off x="4762214" y="3471377"/>
                <a:ext cx="26938" cy="26938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707" y="1"/>
                    </a:moveTo>
                    <a:cubicBezTo>
                      <a:pt x="763" y="1"/>
                      <a:pt x="1" y="763"/>
                      <a:pt x="1" y="1707"/>
                    </a:cubicBezTo>
                    <a:cubicBezTo>
                      <a:pt x="1" y="2650"/>
                      <a:pt x="763" y="3424"/>
                      <a:pt x="1707" y="3424"/>
                    </a:cubicBezTo>
                    <a:cubicBezTo>
                      <a:pt x="2662" y="3424"/>
                      <a:pt x="3424" y="2650"/>
                      <a:pt x="3424" y="1707"/>
                    </a:cubicBezTo>
                    <a:cubicBezTo>
                      <a:pt x="3424" y="763"/>
                      <a:pt x="2662" y="1"/>
                      <a:pt x="170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4770591" y="3480988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42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8"/>
                      <a:pt x="920" y="1"/>
                      <a:pt x="6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4" name="Google Shape;1344;p40"/>
            <p:cNvGrpSpPr/>
            <p:nvPr/>
          </p:nvGrpSpPr>
          <p:grpSpPr>
            <a:xfrm>
              <a:off x="3055637" y="2407357"/>
              <a:ext cx="53024" cy="45415"/>
              <a:chOff x="4790473" y="3344782"/>
              <a:chExt cx="31405" cy="26898"/>
            </a:xfrm>
          </p:grpSpPr>
          <p:sp>
            <p:nvSpPr>
              <p:cNvPr id="1345" name="Google Shape;1345;p40"/>
              <p:cNvSpPr/>
              <p:nvPr/>
            </p:nvSpPr>
            <p:spPr>
              <a:xfrm>
                <a:off x="4790473" y="3344782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0" y="3420"/>
                      <a:pt x="3993" y="2657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4804654" y="3354456"/>
                <a:ext cx="7613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8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40"/>
            <p:cNvGrpSpPr/>
            <p:nvPr/>
          </p:nvGrpSpPr>
          <p:grpSpPr>
            <a:xfrm>
              <a:off x="3111862" y="3430445"/>
              <a:ext cx="63143" cy="54086"/>
              <a:chOff x="4823774" y="3950733"/>
              <a:chExt cx="37398" cy="32034"/>
            </a:xfrm>
          </p:grpSpPr>
          <p:sp>
            <p:nvSpPr>
              <p:cNvPr id="1348" name="Google Shape;1348;p40"/>
              <p:cNvSpPr/>
              <p:nvPr/>
            </p:nvSpPr>
            <p:spPr>
              <a:xfrm>
                <a:off x="4823774" y="3950733"/>
                <a:ext cx="37398" cy="32034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4073" extrusionOk="0">
                    <a:moveTo>
                      <a:pt x="2707" y="1"/>
                    </a:moveTo>
                    <a:cubicBezTo>
                      <a:pt x="2207" y="1"/>
                      <a:pt x="1698" y="186"/>
                      <a:pt x="1283" y="601"/>
                    </a:cubicBezTo>
                    <a:cubicBezTo>
                      <a:pt x="1" y="1883"/>
                      <a:pt x="908" y="4073"/>
                      <a:pt x="2722" y="4073"/>
                    </a:cubicBezTo>
                    <a:cubicBezTo>
                      <a:pt x="3835" y="4073"/>
                      <a:pt x="4755" y="3166"/>
                      <a:pt x="4755" y="2041"/>
                    </a:cubicBezTo>
                    <a:cubicBezTo>
                      <a:pt x="4755" y="813"/>
                      <a:pt x="3752" y="1"/>
                      <a:pt x="270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0"/>
              <p:cNvSpPr/>
              <p:nvPr/>
            </p:nvSpPr>
            <p:spPr>
              <a:xfrm>
                <a:off x="4836617" y="3960407"/>
                <a:ext cx="14849" cy="12718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617" extrusionOk="0">
                    <a:moveTo>
                      <a:pt x="1089" y="0"/>
                    </a:moveTo>
                    <a:cubicBezTo>
                      <a:pt x="363" y="0"/>
                      <a:pt x="1" y="871"/>
                      <a:pt x="509" y="1379"/>
                    </a:cubicBezTo>
                    <a:cubicBezTo>
                      <a:pt x="673" y="1543"/>
                      <a:pt x="874" y="1616"/>
                      <a:pt x="1073" y="1616"/>
                    </a:cubicBezTo>
                    <a:cubicBezTo>
                      <a:pt x="1488" y="1616"/>
                      <a:pt x="1888" y="1294"/>
                      <a:pt x="1888" y="811"/>
                    </a:cubicBezTo>
                    <a:cubicBezTo>
                      <a:pt x="1888" y="363"/>
                      <a:pt x="1537" y="0"/>
                      <a:pt x="1089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0" name="Google Shape;1350;p40"/>
            <p:cNvGrpSpPr/>
            <p:nvPr/>
          </p:nvGrpSpPr>
          <p:grpSpPr>
            <a:xfrm>
              <a:off x="3111224" y="3700306"/>
              <a:ext cx="53024" cy="45428"/>
              <a:chOff x="4823396" y="4110566"/>
              <a:chExt cx="31405" cy="26906"/>
            </a:xfrm>
          </p:grpSpPr>
          <p:sp>
            <p:nvSpPr>
              <p:cNvPr id="1351" name="Google Shape;1351;p40"/>
              <p:cNvSpPr/>
              <p:nvPr/>
            </p:nvSpPr>
            <p:spPr>
              <a:xfrm>
                <a:off x="4823396" y="4110566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5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0"/>
              <p:cNvSpPr/>
              <p:nvPr/>
            </p:nvSpPr>
            <p:spPr>
              <a:xfrm>
                <a:off x="4836240" y="4120145"/>
                <a:ext cx="8950" cy="7684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77" extrusionOk="0">
                    <a:moveTo>
                      <a:pt x="653" y="1"/>
                    </a:moveTo>
                    <a:cubicBezTo>
                      <a:pt x="218" y="1"/>
                      <a:pt x="0" y="533"/>
                      <a:pt x="303" y="835"/>
                    </a:cubicBezTo>
                    <a:cubicBezTo>
                      <a:pt x="404" y="933"/>
                      <a:pt x="527" y="976"/>
                      <a:pt x="646" y="976"/>
                    </a:cubicBezTo>
                    <a:cubicBezTo>
                      <a:pt x="898" y="976"/>
                      <a:pt x="1137" y="784"/>
                      <a:pt x="1137" y="497"/>
                    </a:cubicBezTo>
                    <a:cubicBezTo>
                      <a:pt x="1137" y="218"/>
                      <a:pt x="920" y="1"/>
                      <a:pt x="65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3" name="Google Shape;1353;p40"/>
            <p:cNvGrpSpPr/>
            <p:nvPr/>
          </p:nvGrpSpPr>
          <p:grpSpPr>
            <a:xfrm>
              <a:off x="3136442" y="3211656"/>
              <a:ext cx="53183" cy="45415"/>
              <a:chOff x="4838332" y="3821150"/>
              <a:chExt cx="31499" cy="26898"/>
            </a:xfrm>
          </p:grpSpPr>
          <p:sp>
            <p:nvSpPr>
              <p:cNvPr id="1354" name="Google Shape;1354;p40"/>
              <p:cNvSpPr/>
              <p:nvPr/>
            </p:nvSpPr>
            <p:spPr>
              <a:xfrm>
                <a:off x="4838332" y="3821150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5" y="1"/>
                    </a:moveTo>
                    <a:cubicBezTo>
                      <a:pt x="1865" y="1"/>
                      <a:pt x="1437" y="156"/>
                      <a:pt x="1089" y="505"/>
                    </a:cubicBezTo>
                    <a:cubicBezTo>
                      <a:pt x="0" y="1581"/>
                      <a:pt x="775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0"/>
              <p:cNvSpPr/>
              <p:nvPr/>
            </p:nvSpPr>
            <p:spPr>
              <a:xfrm>
                <a:off x="4851270" y="3830824"/>
                <a:ext cx="8950" cy="7582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4" extrusionOk="0">
                    <a:moveTo>
                      <a:pt x="654" y="0"/>
                    </a:moveTo>
                    <a:cubicBezTo>
                      <a:pt x="218" y="0"/>
                      <a:pt x="0" y="521"/>
                      <a:pt x="303" y="823"/>
                    </a:cubicBezTo>
                    <a:cubicBezTo>
                      <a:pt x="404" y="920"/>
                      <a:pt x="526" y="964"/>
                      <a:pt x="644" y="964"/>
                    </a:cubicBezTo>
                    <a:cubicBezTo>
                      <a:pt x="893" y="964"/>
                      <a:pt x="1129" y="771"/>
                      <a:pt x="1138" y="484"/>
                    </a:cubicBezTo>
                    <a:cubicBezTo>
                      <a:pt x="1125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6" name="Google Shape;1356;p40"/>
            <p:cNvGrpSpPr/>
            <p:nvPr/>
          </p:nvGrpSpPr>
          <p:grpSpPr>
            <a:xfrm>
              <a:off x="2837499" y="3201284"/>
              <a:ext cx="62174" cy="53223"/>
              <a:chOff x="4661275" y="3815007"/>
              <a:chExt cx="36824" cy="31523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4661275" y="3815007"/>
                <a:ext cx="36824" cy="31523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008" extrusionOk="0">
                    <a:moveTo>
                      <a:pt x="2663" y="0"/>
                    </a:moveTo>
                    <a:cubicBezTo>
                      <a:pt x="2169" y="0"/>
                      <a:pt x="1666" y="184"/>
                      <a:pt x="1258" y="596"/>
                    </a:cubicBezTo>
                    <a:cubicBezTo>
                      <a:pt x="0" y="1854"/>
                      <a:pt x="895" y="4007"/>
                      <a:pt x="2674" y="4007"/>
                    </a:cubicBezTo>
                    <a:cubicBezTo>
                      <a:pt x="3774" y="4007"/>
                      <a:pt x="4682" y="3112"/>
                      <a:pt x="4682" y="2011"/>
                    </a:cubicBezTo>
                    <a:cubicBezTo>
                      <a:pt x="4682" y="801"/>
                      <a:pt x="3692" y="0"/>
                      <a:pt x="266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4676211" y="3824736"/>
                <a:ext cx="12183" cy="1218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49" extrusionOk="0">
                    <a:moveTo>
                      <a:pt x="775" y="0"/>
                    </a:moveTo>
                    <a:cubicBezTo>
                      <a:pt x="351" y="0"/>
                      <a:pt x="0" y="339"/>
                      <a:pt x="0" y="774"/>
                    </a:cubicBezTo>
                    <a:cubicBezTo>
                      <a:pt x="0" y="1198"/>
                      <a:pt x="351" y="1549"/>
                      <a:pt x="775" y="1549"/>
                    </a:cubicBezTo>
                    <a:cubicBezTo>
                      <a:pt x="1210" y="1549"/>
                      <a:pt x="1549" y="1198"/>
                      <a:pt x="1549" y="774"/>
                    </a:cubicBezTo>
                    <a:cubicBezTo>
                      <a:pt x="1549" y="339"/>
                      <a:pt x="1210" y="0"/>
                      <a:pt x="77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9" name="Google Shape;1359;p40"/>
            <p:cNvGrpSpPr/>
            <p:nvPr/>
          </p:nvGrpSpPr>
          <p:grpSpPr>
            <a:xfrm>
              <a:off x="2664815" y="3262117"/>
              <a:ext cx="56716" cy="48456"/>
              <a:chOff x="4558998" y="3851037"/>
              <a:chExt cx="33591" cy="28699"/>
            </a:xfrm>
          </p:grpSpPr>
          <p:sp>
            <p:nvSpPr>
              <p:cNvPr id="1360" name="Google Shape;1360;p40"/>
              <p:cNvSpPr/>
              <p:nvPr/>
            </p:nvSpPr>
            <p:spPr>
              <a:xfrm>
                <a:off x="4558998" y="3851037"/>
                <a:ext cx="33591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49" extrusionOk="0">
                    <a:moveTo>
                      <a:pt x="2430" y="0"/>
                    </a:moveTo>
                    <a:cubicBezTo>
                      <a:pt x="1980" y="0"/>
                      <a:pt x="1522" y="167"/>
                      <a:pt x="1149" y="539"/>
                    </a:cubicBezTo>
                    <a:cubicBezTo>
                      <a:pt x="0" y="1688"/>
                      <a:pt x="823" y="3648"/>
                      <a:pt x="2444" y="3648"/>
                    </a:cubicBezTo>
                    <a:cubicBezTo>
                      <a:pt x="3448" y="3648"/>
                      <a:pt x="4270" y="2838"/>
                      <a:pt x="4270" y="1822"/>
                    </a:cubicBezTo>
                    <a:cubicBezTo>
                      <a:pt x="4270" y="726"/>
                      <a:pt x="3369" y="0"/>
                      <a:pt x="24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4573557" y="386069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4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5" y="932"/>
                      <a:pt x="1185" y="594"/>
                    </a:cubicBezTo>
                    <a:cubicBezTo>
                      <a:pt x="1185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897415" y="2903417"/>
              <a:ext cx="56716" cy="48615"/>
              <a:chOff x="4696762" y="3638587"/>
              <a:chExt cx="33591" cy="2879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4696762" y="3638587"/>
                <a:ext cx="33591" cy="28794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1" extrusionOk="0">
                    <a:moveTo>
                      <a:pt x="2426" y="1"/>
                    </a:moveTo>
                    <a:cubicBezTo>
                      <a:pt x="1978" y="1"/>
                      <a:pt x="1521" y="167"/>
                      <a:pt x="1150" y="539"/>
                    </a:cubicBezTo>
                    <a:cubicBezTo>
                      <a:pt x="0" y="1688"/>
                      <a:pt x="823" y="3660"/>
                      <a:pt x="2444" y="3660"/>
                    </a:cubicBezTo>
                    <a:cubicBezTo>
                      <a:pt x="3448" y="3648"/>
                      <a:pt x="4258" y="2838"/>
                      <a:pt x="4270" y="1834"/>
                    </a:cubicBezTo>
                    <a:cubicBezTo>
                      <a:pt x="4262" y="729"/>
                      <a:pt x="3363" y="1"/>
                      <a:pt x="24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4711320" y="364824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79"/>
                      <a:pt x="0" y="606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606"/>
                    </a:cubicBezTo>
                    <a:cubicBezTo>
                      <a:pt x="1186" y="279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5" name="Google Shape;1365;p40"/>
            <p:cNvGrpSpPr/>
            <p:nvPr/>
          </p:nvGrpSpPr>
          <p:grpSpPr>
            <a:xfrm>
              <a:off x="3290335" y="3410871"/>
              <a:ext cx="56556" cy="48443"/>
              <a:chOff x="4929479" y="3939140"/>
              <a:chExt cx="33497" cy="28692"/>
            </a:xfrm>
          </p:grpSpPr>
          <p:sp>
            <p:nvSpPr>
              <p:cNvPr id="1366" name="Google Shape;1366;p40"/>
              <p:cNvSpPr/>
              <p:nvPr/>
            </p:nvSpPr>
            <p:spPr>
              <a:xfrm>
                <a:off x="4929479" y="3939140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6" y="0"/>
                    </a:moveTo>
                    <a:cubicBezTo>
                      <a:pt x="1978" y="0"/>
                      <a:pt x="1521" y="167"/>
                      <a:pt x="1149" y="539"/>
                    </a:cubicBezTo>
                    <a:cubicBezTo>
                      <a:pt x="0" y="1688"/>
                      <a:pt x="811" y="3648"/>
                      <a:pt x="2431" y="3648"/>
                    </a:cubicBezTo>
                    <a:cubicBezTo>
                      <a:pt x="3448" y="3648"/>
                      <a:pt x="4258" y="2837"/>
                      <a:pt x="4258" y="1833"/>
                    </a:cubicBezTo>
                    <a:cubicBezTo>
                      <a:pt x="4258" y="729"/>
                      <a:pt x="3361" y="0"/>
                      <a:pt x="24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4943935" y="3948893"/>
                <a:ext cx="9430" cy="9328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86" extrusionOk="0">
                    <a:moveTo>
                      <a:pt x="593" y="0"/>
                    </a:moveTo>
                    <a:cubicBezTo>
                      <a:pt x="267" y="0"/>
                      <a:pt x="1" y="267"/>
                      <a:pt x="1" y="593"/>
                    </a:cubicBezTo>
                    <a:cubicBezTo>
                      <a:pt x="1" y="920"/>
                      <a:pt x="267" y="1186"/>
                      <a:pt x="593" y="1186"/>
                    </a:cubicBezTo>
                    <a:cubicBezTo>
                      <a:pt x="932" y="1186"/>
                      <a:pt x="1198" y="920"/>
                      <a:pt x="1198" y="593"/>
                    </a:cubicBezTo>
                    <a:cubicBezTo>
                      <a:pt x="1198" y="267"/>
                      <a:pt x="932" y="0"/>
                      <a:pt x="5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3252582" y="3490055"/>
              <a:ext cx="56556" cy="48456"/>
              <a:chOff x="4907119" y="3986039"/>
              <a:chExt cx="33497" cy="28699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4907119" y="3986039"/>
                <a:ext cx="33497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9" extrusionOk="0">
                    <a:moveTo>
                      <a:pt x="2427" y="1"/>
                    </a:moveTo>
                    <a:cubicBezTo>
                      <a:pt x="1979" y="1"/>
                      <a:pt x="1522" y="167"/>
                      <a:pt x="1149" y="540"/>
                    </a:cubicBezTo>
                    <a:cubicBezTo>
                      <a:pt x="0" y="1689"/>
                      <a:pt x="811" y="3648"/>
                      <a:pt x="2444" y="3648"/>
                    </a:cubicBezTo>
                    <a:cubicBezTo>
                      <a:pt x="3448" y="3648"/>
                      <a:pt x="4258" y="2826"/>
                      <a:pt x="4258" y="1822"/>
                    </a:cubicBezTo>
                    <a:cubicBezTo>
                      <a:pt x="4258" y="726"/>
                      <a:pt x="3363" y="1"/>
                      <a:pt x="24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4921583" y="3995705"/>
                <a:ext cx="9422" cy="932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86" extrusionOk="0">
                    <a:moveTo>
                      <a:pt x="605" y="0"/>
                    </a:moveTo>
                    <a:cubicBezTo>
                      <a:pt x="266" y="0"/>
                      <a:pt x="0" y="266"/>
                      <a:pt x="0" y="593"/>
                    </a:cubicBezTo>
                    <a:cubicBezTo>
                      <a:pt x="0" y="919"/>
                      <a:pt x="266" y="1186"/>
                      <a:pt x="605" y="1186"/>
                    </a:cubicBezTo>
                    <a:cubicBezTo>
                      <a:pt x="931" y="1186"/>
                      <a:pt x="1198" y="919"/>
                      <a:pt x="1198" y="593"/>
                    </a:cubicBezTo>
                    <a:cubicBezTo>
                      <a:pt x="1198" y="266"/>
                      <a:pt x="931" y="0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1" name="Google Shape;1371;p40"/>
            <p:cNvGrpSpPr/>
            <p:nvPr/>
          </p:nvGrpSpPr>
          <p:grpSpPr>
            <a:xfrm>
              <a:off x="3260457" y="3594842"/>
              <a:ext cx="56716" cy="48562"/>
              <a:chOff x="4911783" y="4048102"/>
              <a:chExt cx="33591" cy="28762"/>
            </a:xfrm>
          </p:grpSpPr>
          <p:sp>
            <p:nvSpPr>
              <p:cNvPr id="1372" name="Google Shape;1372;p40"/>
              <p:cNvSpPr/>
              <p:nvPr/>
            </p:nvSpPr>
            <p:spPr>
              <a:xfrm>
                <a:off x="4911783" y="4048102"/>
                <a:ext cx="33591" cy="2876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57" extrusionOk="0">
                    <a:moveTo>
                      <a:pt x="2422" y="0"/>
                    </a:moveTo>
                    <a:cubicBezTo>
                      <a:pt x="1974" y="0"/>
                      <a:pt x="1519" y="166"/>
                      <a:pt x="1149" y="536"/>
                    </a:cubicBezTo>
                    <a:cubicBezTo>
                      <a:pt x="0" y="1685"/>
                      <a:pt x="823" y="3657"/>
                      <a:pt x="2456" y="3657"/>
                    </a:cubicBezTo>
                    <a:cubicBezTo>
                      <a:pt x="3448" y="3645"/>
                      <a:pt x="4258" y="2834"/>
                      <a:pt x="4270" y="1842"/>
                    </a:cubicBezTo>
                    <a:cubicBezTo>
                      <a:pt x="4270" y="735"/>
                      <a:pt x="3364" y="0"/>
                      <a:pt x="24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4926333" y="4057831"/>
                <a:ext cx="9336" cy="9328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186" extrusionOk="0">
                    <a:moveTo>
                      <a:pt x="594" y="0"/>
                    </a:moveTo>
                    <a:cubicBezTo>
                      <a:pt x="267" y="0"/>
                      <a:pt x="1" y="266"/>
                      <a:pt x="1" y="593"/>
                    </a:cubicBezTo>
                    <a:cubicBezTo>
                      <a:pt x="1" y="920"/>
                      <a:pt x="267" y="1186"/>
                      <a:pt x="594" y="1186"/>
                    </a:cubicBezTo>
                    <a:cubicBezTo>
                      <a:pt x="920" y="1186"/>
                      <a:pt x="1186" y="920"/>
                      <a:pt x="1186" y="593"/>
                    </a:cubicBezTo>
                    <a:cubicBezTo>
                      <a:pt x="1186" y="266"/>
                      <a:pt x="920" y="0"/>
                      <a:pt x="59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4" name="Google Shape;1374;p40"/>
            <p:cNvSpPr/>
            <p:nvPr/>
          </p:nvSpPr>
          <p:spPr>
            <a:xfrm>
              <a:off x="2925686" y="3402997"/>
              <a:ext cx="56560" cy="48445"/>
            </a:xfrm>
            <a:custGeom>
              <a:avLst/>
              <a:gdLst/>
              <a:ahLst/>
              <a:cxnLst/>
              <a:rect l="l" t="t" r="r" b="b"/>
              <a:pathLst>
                <a:path w="4259" h="3648" extrusionOk="0">
                  <a:moveTo>
                    <a:pt x="2422" y="0"/>
                  </a:moveTo>
                  <a:cubicBezTo>
                    <a:pt x="1974" y="0"/>
                    <a:pt x="1518" y="167"/>
                    <a:pt x="1150" y="539"/>
                  </a:cubicBezTo>
                  <a:cubicBezTo>
                    <a:pt x="0" y="1688"/>
                    <a:pt x="811" y="3648"/>
                    <a:pt x="2432" y="3648"/>
                  </a:cubicBezTo>
                  <a:cubicBezTo>
                    <a:pt x="3436" y="3648"/>
                    <a:pt x="4258" y="2838"/>
                    <a:pt x="4258" y="1821"/>
                  </a:cubicBezTo>
                  <a:cubicBezTo>
                    <a:pt x="4258" y="726"/>
                    <a:pt x="3357" y="0"/>
                    <a:pt x="24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2950107" y="3419303"/>
              <a:ext cx="15750" cy="15923"/>
            </a:xfrm>
            <a:custGeom>
              <a:avLst/>
              <a:gdLst/>
              <a:ahLst/>
              <a:cxnLst/>
              <a:rect l="l" t="t" r="r" b="b"/>
              <a:pathLst>
                <a:path w="1186" h="1199" extrusionOk="0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593"/>
                  </a:cubicBezTo>
                  <a:cubicBezTo>
                    <a:pt x="1186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6" name="Google Shape;1376;p40"/>
            <p:cNvGrpSpPr/>
            <p:nvPr/>
          </p:nvGrpSpPr>
          <p:grpSpPr>
            <a:xfrm>
              <a:off x="3008615" y="3239847"/>
              <a:ext cx="71615" cy="61244"/>
              <a:chOff x="4762623" y="3837847"/>
              <a:chExt cx="42416" cy="36273"/>
            </a:xfrm>
          </p:grpSpPr>
          <p:sp>
            <p:nvSpPr>
              <p:cNvPr id="1377" name="Google Shape;1377;p40"/>
              <p:cNvSpPr/>
              <p:nvPr/>
            </p:nvSpPr>
            <p:spPr>
              <a:xfrm>
                <a:off x="4762623" y="3837847"/>
                <a:ext cx="42416" cy="36273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4612" extrusionOk="0">
                    <a:moveTo>
                      <a:pt x="3064" y="1"/>
                    </a:moveTo>
                    <a:cubicBezTo>
                      <a:pt x="2496" y="1"/>
                      <a:pt x="1918" y="211"/>
                      <a:pt x="1449" y="680"/>
                    </a:cubicBezTo>
                    <a:cubicBezTo>
                      <a:pt x="1" y="2128"/>
                      <a:pt x="1033" y="4611"/>
                      <a:pt x="3067" y="4611"/>
                    </a:cubicBezTo>
                    <a:cubicBezTo>
                      <a:pt x="3072" y="4611"/>
                      <a:pt x="3077" y="4611"/>
                      <a:pt x="3082" y="4611"/>
                    </a:cubicBezTo>
                    <a:cubicBezTo>
                      <a:pt x="4352" y="4611"/>
                      <a:pt x="5380" y="3583"/>
                      <a:pt x="5392" y="2313"/>
                    </a:cubicBezTo>
                    <a:cubicBezTo>
                      <a:pt x="5392" y="921"/>
                      <a:pt x="4251" y="1"/>
                      <a:pt x="30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4775538" y="3847568"/>
                <a:ext cx="19796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156" extrusionOk="0">
                    <a:moveTo>
                      <a:pt x="1440" y="0"/>
                    </a:moveTo>
                    <a:cubicBezTo>
                      <a:pt x="484" y="0"/>
                      <a:pt x="0" y="1162"/>
                      <a:pt x="678" y="1839"/>
                    </a:cubicBezTo>
                    <a:cubicBezTo>
                      <a:pt x="896" y="2058"/>
                      <a:pt x="1165" y="2155"/>
                      <a:pt x="1429" y="2155"/>
                    </a:cubicBezTo>
                    <a:cubicBezTo>
                      <a:pt x="1984" y="2155"/>
                      <a:pt x="2517" y="1724"/>
                      <a:pt x="2517" y="1077"/>
                    </a:cubicBezTo>
                    <a:cubicBezTo>
                      <a:pt x="2517" y="484"/>
                      <a:pt x="2045" y="0"/>
                      <a:pt x="1440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40"/>
            <p:cNvGrpSpPr/>
            <p:nvPr/>
          </p:nvGrpSpPr>
          <p:grpSpPr>
            <a:xfrm>
              <a:off x="2980623" y="3690851"/>
              <a:ext cx="56556" cy="48456"/>
              <a:chOff x="4746044" y="4104966"/>
              <a:chExt cx="33497" cy="28699"/>
            </a:xfrm>
          </p:grpSpPr>
          <p:sp>
            <p:nvSpPr>
              <p:cNvPr id="1380" name="Google Shape;1380;p40"/>
              <p:cNvSpPr/>
              <p:nvPr/>
            </p:nvSpPr>
            <p:spPr>
              <a:xfrm>
                <a:off x="4746044" y="4104966"/>
                <a:ext cx="33497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9" extrusionOk="0">
                    <a:moveTo>
                      <a:pt x="2428" y="1"/>
                    </a:moveTo>
                    <a:cubicBezTo>
                      <a:pt x="1979" y="1"/>
                      <a:pt x="1522" y="167"/>
                      <a:pt x="1150" y="540"/>
                    </a:cubicBezTo>
                    <a:cubicBezTo>
                      <a:pt x="0" y="1677"/>
                      <a:pt x="811" y="3648"/>
                      <a:pt x="2432" y="3648"/>
                    </a:cubicBezTo>
                    <a:cubicBezTo>
                      <a:pt x="3436" y="3648"/>
                      <a:pt x="4259" y="2826"/>
                      <a:pt x="4259" y="1822"/>
                    </a:cubicBezTo>
                    <a:cubicBezTo>
                      <a:pt x="4259" y="726"/>
                      <a:pt x="3363" y="1"/>
                      <a:pt x="242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4758887" y="4114632"/>
                <a:ext cx="11042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92" extrusionOk="0">
                    <a:moveTo>
                      <a:pt x="799" y="0"/>
                    </a:moveTo>
                    <a:cubicBezTo>
                      <a:pt x="267" y="0"/>
                      <a:pt x="1" y="641"/>
                      <a:pt x="376" y="1016"/>
                    </a:cubicBezTo>
                    <a:cubicBezTo>
                      <a:pt x="497" y="1137"/>
                      <a:pt x="645" y="1191"/>
                      <a:pt x="792" y="1191"/>
                    </a:cubicBezTo>
                    <a:cubicBezTo>
                      <a:pt x="1099" y="1191"/>
                      <a:pt x="1396" y="953"/>
                      <a:pt x="1404" y="593"/>
                    </a:cubicBezTo>
                    <a:cubicBezTo>
                      <a:pt x="1404" y="266"/>
                      <a:pt x="1126" y="0"/>
                      <a:pt x="79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40"/>
            <p:cNvGrpSpPr/>
            <p:nvPr/>
          </p:nvGrpSpPr>
          <p:grpSpPr>
            <a:xfrm>
              <a:off x="3172429" y="3788082"/>
              <a:ext cx="56716" cy="48562"/>
              <a:chOff x="4859646" y="4162554"/>
              <a:chExt cx="33591" cy="28762"/>
            </a:xfrm>
          </p:grpSpPr>
          <p:sp>
            <p:nvSpPr>
              <p:cNvPr id="1383" name="Google Shape;1383;p40"/>
              <p:cNvSpPr/>
              <p:nvPr/>
            </p:nvSpPr>
            <p:spPr>
              <a:xfrm>
                <a:off x="4859646" y="4162554"/>
                <a:ext cx="33591" cy="2876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57" extrusionOk="0">
                    <a:moveTo>
                      <a:pt x="2423" y="0"/>
                    </a:moveTo>
                    <a:cubicBezTo>
                      <a:pt x="1975" y="0"/>
                      <a:pt x="1520" y="166"/>
                      <a:pt x="1149" y="536"/>
                    </a:cubicBezTo>
                    <a:cubicBezTo>
                      <a:pt x="0" y="1685"/>
                      <a:pt x="823" y="3657"/>
                      <a:pt x="2444" y="3657"/>
                    </a:cubicBezTo>
                    <a:cubicBezTo>
                      <a:pt x="3448" y="3657"/>
                      <a:pt x="4258" y="2834"/>
                      <a:pt x="4270" y="1830"/>
                    </a:cubicBezTo>
                    <a:cubicBezTo>
                      <a:pt x="4270" y="732"/>
                      <a:pt x="3365" y="0"/>
                      <a:pt x="24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4874196" y="4172283"/>
                <a:ext cx="9336" cy="9336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187" extrusionOk="0">
                    <a:moveTo>
                      <a:pt x="594" y="1"/>
                    </a:moveTo>
                    <a:cubicBezTo>
                      <a:pt x="267" y="1"/>
                      <a:pt x="1" y="267"/>
                      <a:pt x="1" y="593"/>
                    </a:cubicBezTo>
                    <a:cubicBezTo>
                      <a:pt x="1" y="920"/>
                      <a:pt x="267" y="1186"/>
                      <a:pt x="594" y="1186"/>
                    </a:cubicBezTo>
                    <a:cubicBezTo>
                      <a:pt x="920" y="1186"/>
                      <a:pt x="1186" y="920"/>
                      <a:pt x="1186" y="593"/>
                    </a:cubicBezTo>
                    <a:cubicBezTo>
                      <a:pt x="1186" y="267"/>
                      <a:pt x="920" y="1"/>
                      <a:pt x="59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5" name="Google Shape;1385;p40"/>
            <p:cNvGrpSpPr/>
            <p:nvPr/>
          </p:nvGrpSpPr>
          <p:grpSpPr>
            <a:xfrm>
              <a:off x="1075792" y="2305943"/>
              <a:ext cx="1395943" cy="1855831"/>
              <a:chOff x="3617857" y="3284717"/>
              <a:chExt cx="826785" cy="1099165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4155028" y="3869354"/>
                <a:ext cx="289613" cy="514528"/>
              </a:xfrm>
              <a:custGeom>
                <a:avLst/>
                <a:gdLst/>
                <a:ahLst/>
                <a:cxnLst/>
                <a:rect l="l" t="t" r="r" b="b"/>
                <a:pathLst>
                  <a:path w="36823" h="65420" fill="none" extrusionOk="0">
                    <a:moveTo>
                      <a:pt x="5928" y="64827"/>
                    </a:moveTo>
                    <a:lnTo>
                      <a:pt x="6158" y="49755"/>
                    </a:lnTo>
                    <a:lnTo>
                      <a:pt x="8202" y="42327"/>
                    </a:lnTo>
                    <a:lnTo>
                      <a:pt x="8795" y="36351"/>
                    </a:lnTo>
                    <a:lnTo>
                      <a:pt x="8795" y="28912"/>
                    </a:lnTo>
                    <a:lnTo>
                      <a:pt x="3049" y="23347"/>
                    </a:lnTo>
                    <a:lnTo>
                      <a:pt x="0" y="12291"/>
                    </a:lnTo>
                    <a:lnTo>
                      <a:pt x="11601" y="1"/>
                    </a:lnTo>
                    <a:lnTo>
                      <a:pt x="19319" y="4259"/>
                    </a:lnTo>
                    <a:lnTo>
                      <a:pt x="27266" y="11747"/>
                    </a:lnTo>
                    <a:lnTo>
                      <a:pt x="36823" y="15472"/>
                    </a:lnTo>
                    <a:lnTo>
                      <a:pt x="34827" y="25803"/>
                    </a:lnTo>
                    <a:lnTo>
                      <a:pt x="26722" y="36944"/>
                    </a:lnTo>
                    <a:lnTo>
                      <a:pt x="19924" y="49198"/>
                    </a:lnTo>
                    <a:lnTo>
                      <a:pt x="11008" y="60690"/>
                    </a:lnTo>
                    <a:lnTo>
                      <a:pt x="5335" y="6542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3617857" y="3284717"/>
                <a:ext cx="662957" cy="685970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87218" fill="none" extrusionOk="0">
                    <a:moveTo>
                      <a:pt x="79900" y="75157"/>
                    </a:moveTo>
                    <a:lnTo>
                      <a:pt x="77916" y="83262"/>
                    </a:lnTo>
                    <a:lnTo>
                      <a:pt x="68299" y="87218"/>
                    </a:lnTo>
                    <a:lnTo>
                      <a:pt x="61610" y="72314"/>
                    </a:lnTo>
                    <a:lnTo>
                      <a:pt x="48376" y="64524"/>
                    </a:lnTo>
                    <a:lnTo>
                      <a:pt x="37489" y="50685"/>
                    </a:lnTo>
                    <a:lnTo>
                      <a:pt x="32771" y="39181"/>
                    </a:lnTo>
                    <a:lnTo>
                      <a:pt x="28525" y="27000"/>
                    </a:lnTo>
                    <a:lnTo>
                      <a:pt x="19779" y="19379"/>
                    </a:lnTo>
                    <a:lnTo>
                      <a:pt x="1" y="14057"/>
                    </a:lnTo>
                    <a:lnTo>
                      <a:pt x="5227" y="0"/>
                    </a:lnTo>
                    <a:lnTo>
                      <a:pt x="40380" y="3605"/>
                    </a:lnTo>
                    <a:lnTo>
                      <a:pt x="53662" y="9254"/>
                    </a:lnTo>
                    <a:lnTo>
                      <a:pt x="56711" y="17734"/>
                    </a:lnTo>
                    <a:lnTo>
                      <a:pt x="69727" y="26177"/>
                    </a:lnTo>
                    <a:lnTo>
                      <a:pt x="84291" y="20649"/>
                    </a:lnTo>
                    <a:lnTo>
                      <a:pt x="79465" y="38165"/>
                    </a:lnTo>
                    <a:lnTo>
                      <a:pt x="72207" y="46960"/>
                    </a:lnTo>
                    <a:lnTo>
                      <a:pt x="64791" y="54677"/>
                    </a:lnTo>
                    <a:lnTo>
                      <a:pt x="54497" y="63206"/>
                    </a:lnTo>
                    <a:lnTo>
                      <a:pt x="62094" y="63556"/>
                    </a:lnTo>
                    <a:lnTo>
                      <a:pt x="66098" y="74335"/>
                    </a:lnTo>
                    <a:close/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4230666" y="3943372"/>
                <a:ext cx="15612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9909" fill="none" extrusionOk="0">
                    <a:moveTo>
                      <a:pt x="1984" y="990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4230666" y="3902843"/>
                <a:ext cx="138817" cy="116937"/>
              </a:xfrm>
              <a:custGeom>
                <a:avLst/>
                <a:gdLst/>
                <a:ahLst/>
                <a:cxnLst/>
                <a:rect l="l" t="t" r="r" b="b"/>
                <a:pathLst>
                  <a:path w="17650" h="14868" fill="none" extrusionOk="0">
                    <a:moveTo>
                      <a:pt x="11952" y="14868"/>
                    </a:moveTo>
                    <a:lnTo>
                      <a:pt x="0" y="4670"/>
                    </a:lnTo>
                    <a:lnTo>
                      <a:pt x="9702" y="1"/>
                    </a:lnTo>
                    <a:lnTo>
                      <a:pt x="17649" y="7489"/>
                    </a:lnTo>
                    <a:close/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4234473" y="3939573"/>
                <a:ext cx="143953" cy="22171"/>
              </a:xfrm>
              <a:custGeom>
                <a:avLst/>
                <a:gdLst/>
                <a:ahLst/>
                <a:cxnLst/>
                <a:rect l="l" t="t" r="r" b="b"/>
                <a:pathLst>
                  <a:path w="18303" h="2819" fill="none" extrusionOk="0">
                    <a:moveTo>
                      <a:pt x="0" y="0"/>
                    </a:moveTo>
                    <a:lnTo>
                      <a:pt x="18303" y="2819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4300405" y="4023579"/>
                <a:ext cx="24264" cy="11265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323" fill="none" extrusionOk="0">
                    <a:moveTo>
                      <a:pt x="0" y="14323"/>
                    </a:moveTo>
                    <a:lnTo>
                      <a:pt x="3085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4324661" y="4019772"/>
                <a:ext cx="40544" cy="140154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7820" fill="none" extrusionOk="0">
                    <a:moveTo>
                      <a:pt x="1" y="1"/>
                    </a:moveTo>
                    <a:lnTo>
                      <a:pt x="5154" y="17819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4324661" y="4019772"/>
                <a:ext cx="104282" cy="52522"/>
              </a:xfrm>
              <a:custGeom>
                <a:avLst/>
                <a:gdLst/>
                <a:ahLst/>
                <a:cxnLst/>
                <a:rect l="l" t="t" r="r" b="b"/>
                <a:pathLst>
                  <a:path w="13259" h="6678" fill="none" extrusionOk="0">
                    <a:moveTo>
                      <a:pt x="1" y="1"/>
                    </a:moveTo>
                    <a:lnTo>
                      <a:pt x="13259" y="6678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4328467" y="3989901"/>
                <a:ext cx="113421" cy="29879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3799" fill="none" extrusionOk="0">
                    <a:moveTo>
                      <a:pt x="14420" y="0"/>
                    </a:moveTo>
                    <a:lnTo>
                      <a:pt x="1" y="3799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4224193" y="4019772"/>
                <a:ext cx="23886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9787" fill="none" extrusionOk="0">
                    <a:moveTo>
                      <a:pt x="1" y="9787"/>
                    </a:moveTo>
                    <a:lnTo>
                      <a:pt x="3037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4248071" y="4019772"/>
                <a:ext cx="52342" cy="116457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14807" fill="none" extrusionOk="0">
                    <a:moveTo>
                      <a:pt x="1" y="1"/>
                    </a:moveTo>
                    <a:lnTo>
                      <a:pt x="6654" y="14807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4300405" y="4138982"/>
                <a:ext cx="6567" cy="11902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134" fill="none" extrusionOk="0">
                    <a:moveTo>
                      <a:pt x="0" y="1"/>
                    </a:moveTo>
                    <a:lnTo>
                      <a:pt x="835" y="15134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4219726" y="4200164"/>
                <a:ext cx="85343" cy="60513"/>
              </a:xfrm>
              <a:custGeom>
                <a:avLst/>
                <a:gdLst/>
                <a:ahLst/>
                <a:cxnLst/>
                <a:rect l="l" t="t" r="r" b="b"/>
                <a:pathLst>
                  <a:path w="10851" h="7694" fill="none" extrusionOk="0">
                    <a:moveTo>
                      <a:pt x="0" y="0"/>
                    </a:moveTo>
                    <a:lnTo>
                      <a:pt x="10851" y="7694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4223430" y="4137275"/>
                <a:ext cx="81930" cy="15132"/>
              </a:xfrm>
              <a:custGeom>
                <a:avLst/>
                <a:gdLst/>
                <a:ahLst/>
                <a:cxnLst/>
                <a:rect l="l" t="t" r="r" b="b"/>
                <a:pathLst>
                  <a:path w="10417" h="1924" fill="none" extrusionOk="0">
                    <a:moveTo>
                      <a:pt x="1" y="1923"/>
                    </a:moveTo>
                    <a:lnTo>
                      <a:pt x="10416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4303638" y="4138982"/>
                <a:ext cx="59947" cy="23894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3038" fill="none" extrusionOk="0">
                    <a:moveTo>
                      <a:pt x="7621" y="303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4201644" y="4267237"/>
                <a:ext cx="39970" cy="77164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9811" fill="none" extrusionOk="0">
                    <a:moveTo>
                      <a:pt x="1" y="0"/>
                    </a:moveTo>
                    <a:lnTo>
                      <a:pt x="5081" y="981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4203831" y="4258003"/>
                <a:ext cx="103142" cy="9241"/>
              </a:xfrm>
              <a:custGeom>
                <a:avLst/>
                <a:gdLst/>
                <a:ahLst/>
                <a:cxnLst/>
                <a:rect l="l" t="t" r="r" b="b"/>
                <a:pathLst>
                  <a:path w="13114" h="1175" fill="none" extrusionOk="0">
                    <a:moveTo>
                      <a:pt x="1" y="1174"/>
                    </a:moveTo>
                    <a:lnTo>
                      <a:pt x="13114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4179001" y="3943372"/>
                <a:ext cx="51673" cy="104951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13344" fill="none" extrusionOk="0">
                    <a:moveTo>
                      <a:pt x="1" y="13344"/>
                    </a:moveTo>
                    <a:lnTo>
                      <a:pt x="6569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4248071" y="4019772"/>
                <a:ext cx="76597" cy="8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1" fill="none" extrusionOk="0">
                    <a:moveTo>
                      <a:pt x="1" y="1"/>
                    </a:moveTo>
                    <a:lnTo>
                      <a:pt x="9739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4219529" y="4138982"/>
                <a:ext cx="84116" cy="63282"/>
              </a:xfrm>
              <a:custGeom>
                <a:avLst/>
                <a:gdLst/>
                <a:ahLst/>
                <a:cxnLst/>
                <a:rect l="l" t="t" r="r" b="b"/>
                <a:pathLst>
                  <a:path w="10695" h="8046" fill="none" extrusionOk="0">
                    <a:moveTo>
                      <a:pt x="1" y="8045"/>
                    </a:moveTo>
                    <a:lnTo>
                      <a:pt x="10694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0"/>
              <p:cNvSpPr/>
              <p:nvPr/>
            </p:nvSpPr>
            <p:spPr>
              <a:xfrm>
                <a:off x="3654964" y="3289853"/>
                <a:ext cx="46820" cy="63848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8118" fill="none" extrusionOk="0">
                    <a:moveTo>
                      <a:pt x="1" y="0"/>
                    </a:moveTo>
                    <a:lnTo>
                      <a:pt x="5952" y="8117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3619760" y="3353693"/>
                <a:ext cx="85736" cy="36730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4670" fill="none" extrusionOk="0">
                    <a:moveTo>
                      <a:pt x="1" y="4670"/>
                    </a:moveTo>
                    <a:lnTo>
                      <a:pt x="10900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3703011" y="3354739"/>
                <a:ext cx="7041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10089" fill="none" extrusionOk="0">
                    <a:moveTo>
                      <a:pt x="1" y="0"/>
                    </a:moveTo>
                    <a:lnTo>
                      <a:pt x="8952" y="10089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3779884" y="3366443"/>
                <a:ext cx="34449" cy="67647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8601" fill="none" extrusionOk="0">
                    <a:moveTo>
                      <a:pt x="1" y="8601"/>
                    </a:moveTo>
                    <a:lnTo>
                      <a:pt x="4380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3701776" y="3353693"/>
                <a:ext cx="116363" cy="12757"/>
              </a:xfrm>
              <a:custGeom>
                <a:avLst/>
                <a:gdLst/>
                <a:ahLst/>
                <a:cxnLst/>
                <a:rect l="l" t="t" r="r" b="b"/>
                <a:pathLst>
                  <a:path w="14795" h="1622" fill="none" extrusionOk="0">
                    <a:moveTo>
                      <a:pt x="14795" y="1621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3701776" y="3313063"/>
                <a:ext cx="227204" cy="40638"/>
              </a:xfrm>
              <a:custGeom>
                <a:avLst/>
                <a:gdLst/>
                <a:ahLst/>
                <a:cxnLst/>
                <a:rect l="l" t="t" r="r" b="b"/>
                <a:pathLst>
                  <a:path w="28888" h="5167" fill="none" extrusionOk="0">
                    <a:moveTo>
                      <a:pt x="28887" y="1"/>
                    </a:moveTo>
                    <a:lnTo>
                      <a:pt x="0" y="5166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0"/>
              <p:cNvSpPr/>
              <p:nvPr/>
            </p:nvSpPr>
            <p:spPr>
              <a:xfrm>
                <a:off x="3888633" y="3313063"/>
                <a:ext cx="40347" cy="114467"/>
              </a:xfrm>
              <a:custGeom>
                <a:avLst/>
                <a:gdLst/>
                <a:ahLst/>
                <a:cxnLst/>
                <a:rect l="l" t="t" r="r" b="b"/>
                <a:pathLst>
                  <a:path w="5130" h="14554" fill="none" extrusionOk="0">
                    <a:moveTo>
                      <a:pt x="5129" y="1"/>
                    </a:moveTo>
                    <a:lnTo>
                      <a:pt x="0" y="14553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0"/>
              <p:cNvSpPr/>
              <p:nvPr/>
            </p:nvSpPr>
            <p:spPr>
              <a:xfrm>
                <a:off x="3814325" y="3366443"/>
                <a:ext cx="74316" cy="61087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7767" fill="none" extrusionOk="0">
                    <a:moveTo>
                      <a:pt x="1" y="0"/>
                    </a:moveTo>
                    <a:lnTo>
                      <a:pt x="9448" y="7766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3838399" y="3427522"/>
                <a:ext cx="50242" cy="67749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8614" fill="none" extrusionOk="0">
                    <a:moveTo>
                      <a:pt x="0" y="8613"/>
                    </a:moveTo>
                    <a:lnTo>
                      <a:pt x="6387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0"/>
              <p:cNvSpPr/>
              <p:nvPr/>
            </p:nvSpPr>
            <p:spPr>
              <a:xfrm>
                <a:off x="3814325" y="3313063"/>
                <a:ext cx="114656" cy="53388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6788" fill="none" extrusionOk="0">
                    <a:moveTo>
                      <a:pt x="1" y="6787"/>
                    </a:moveTo>
                    <a:lnTo>
                      <a:pt x="14577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0"/>
              <p:cNvSpPr/>
              <p:nvPr/>
            </p:nvSpPr>
            <p:spPr>
              <a:xfrm>
                <a:off x="3888633" y="3427522"/>
                <a:ext cx="55377" cy="76212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9690" fill="none" extrusionOk="0">
                    <a:moveTo>
                      <a:pt x="0" y="0"/>
                    </a:moveTo>
                    <a:lnTo>
                      <a:pt x="7041" y="969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0"/>
              <p:cNvSpPr/>
              <p:nvPr/>
            </p:nvSpPr>
            <p:spPr>
              <a:xfrm>
                <a:off x="3944003" y="3406208"/>
                <a:ext cx="40631" cy="9752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12400" fill="none" extrusionOk="0">
                    <a:moveTo>
                      <a:pt x="1" y="12400"/>
                    </a:moveTo>
                    <a:lnTo>
                      <a:pt x="5166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0"/>
              <p:cNvSpPr/>
              <p:nvPr/>
            </p:nvSpPr>
            <p:spPr>
              <a:xfrm>
                <a:off x="3984625" y="3357500"/>
                <a:ext cx="55291" cy="48716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6194" fill="none" extrusionOk="0">
                    <a:moveTo>
                      <a:pt x="1" y="6194"/>
                    </a:moveTo>
                    <a:lnTo>
                      <a:pt x="7029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0"/>
              <p:cNvSpPr/>
              <p:nvPr/>
            </p:nvSpPr>
            <p:spPr>
              <a:xfrm>
                <a:off x="3888633" y="3406208"/>
                <a:ext cx="96000" cy="21322"/>
              </a:xfrm>
              <a:custGeom>
                <a:avLst/>
                <a:gdLst/>
                <a:ahLst/>
                <a:cxnLst/>
                <a:rect l="l" t="t" r="r" b="b"/>
                <a:pathLst>
                  <a:path w="12206" h="2711" fill="none" extrusionOk="0">
                    <a:moveTo>
                      <a:pt x="0" y="2710"/>
                    </a:moveTo>
                    <a:lnTo>
                      <a:pt x="12206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0"/>
              <p:cNvSpPr/>
              <p:nvPr/>
            </p:nvSpPr>
            <p:spPr>
              <a:xfrm>
                <a:off x="3984625" y="3406208"/>
                <a:ext cx="42251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17336" fill="none" extrusionOk="0">
                    <a:moveTo>
                      <a:pt x="1" y="1"/>
                    </a:moveTo>
                    <a:lnTo>
                      <a:pt x="5372" y="17335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0"/>
              <p:cNvSpPr/>
              <p:nvPr/>
            </p:nvSpPr>
            <p:spPr>
              <a:xfrm>
                <a:off x="4026868" y="3427522"/>
                <a:ext cx="35597" cy="115033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4626" fill="none" extrusionOk="0">
                    <a:moveTo>
                      <a:pt x="1" y="14625"/>
                    </a:moveTo>
                    <a:lnTo>
                      <a:pt x="4525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0"/>
              <p:cNvSpPr/>
              <p:nvPr/>
            </p:nvSpPr>
            <p:spPr>
              <a:xfrm>
                <a:off x="3876261" y="3542548"/>
                <a:ext cx="150615" cy="52051"/>
              </a:xfrm>
              <a:custGeom>
                <a:avLst/>
                <a:gdLst/>
                <a:ahLst/>
                <a:cxnLst/>
                <a:rect l="l" t="t" r="r" b="b"/>
                <a:pathLst>
                  <a:path w="19150" h="6618" fill="none" extrusionOk="0">
                    <a:moveTo>
                      <a:pt x="1" y="6617"/>
                    </a:moveTo>
                    <a:lnTo>
                      <a:pt x="19150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0"/>
              <p:cNvSpPr/>
              <p:nvPr/>
            </p:nvSpPr>
            <p:spPr>
              <a:xfrm>
                <a:off x="4006702" y="3542548"/>
                <a:ext cx="20174" cy="99044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12593" fill="none" extrusionOk="0">
                    <a:moveTo>
                      <a:pt x="2565" y="0"/>
                    </a:moveTo>
                    <a:lnTo>
                      <a:pt x="0" y="12593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3912700" y="3641584"/>
                <a:ext cx="97817" cy="41779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5312" fill="none" extrusionOk="0">
                    <a:moveTo>
                      <a:pt x="1" y="5311"/>
                    </a:moveTo>
                    <a:lnTo>
                      <a:pt x="12436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3875601" y="3503726"/>
                <a:ext cx="68410" cy="89158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11336" fill="none" extrusionOk="0">
                    <a:moveTo>
                      <a:pt x="8698" y="1"/>
                    </a:moveTo>
                    <a:lnTo>
                      <a:pt x="0" y="11335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3944003" y="3503726"/>
                <a:ext cx="89441" cy="36163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4598" fill="none" extrusionOk="0">
                    <a:moveTo>
                      <a:pt x="1" y="1"/>
                    </a:moveTo>
                    <a:lnTo>
                      <a:pt x="11372" y="4598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4033436" y="3490599"/>
                <a:ext cx="132824" cy="49290"/>
              </a:xfrm>
              <a:custGeom>
                <a:avLst/>
                <a:gdLst/>
                <a:ahLst/>
                <a:cxnLst/>
                <a:rect l="l" t="t" r="r" b="b"/>
                <a:pathLst>
                  <a:path w="16888" h="6267" fill="none" extrusionOk="0">
                    <a:moveTo>
                      <a:pt x="1" y="6267"/>
                    </a:moveTo>
                    <a:lnTo>
                      <a:pt x="16888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0"/>
              <p:cNvSpPr/>
              <p:nvPr/>
            </p:nvSpPr>
            <p:spPr>
              <a:xfrm>
                <a:off x="4166252" y="3490599"/>
                <a:ext cx="73459" cy="95528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12146" fill="none" extrusionOk="0">
                    <a:moveTo>
                      <a:pt x="1" y="0"/>
                    </a:moveTo>
                    <a:lnTo>
                      <a:pt x="9339" y="12146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0"/>
              <p:cNvSpPr/>
              <p:nvPr/>
            </p:nvSpPr>
            <p:spPr>
              <a:xfrm>
                <a:off x="4027726" y="3539882"/>
                <a:ext cx="211985" cy="39970"/>
              </a:xfrm>
              <a:custGeom>
                <a:avLst/>
                <a:gdLst/>
                <a:ahLst/>
                <a:cxnLst/>
                <a:rect l="l" t="t" r="r" b="b"/>
                <a:pathLst>
                  <a:path w="26953" h="5082" fill="none" extrusionOk="0">
                    <a:moveTo>
                      <a:pt x="26952" y="508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4027726" y="3539882"/>
                <a:ext cx="99720" cy="174878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22235" fill="none" extrusionOk="0">
                    <a:moveTo>
                      <a:pt x="1" y="1"/>
                    </a:moveTo>
                    <a:lnTo>
                      <a:pt x="12678" y="22234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4027726" y="3539882"/>
                <a:ext cx="159754" cy="111707"/>
              </a:xfrm>
              <a:custGeom>
                <a:avLst/>
                <a:gdLst/>
                <a:ahLst/>
                <a:cxnLst/>
                <a:rect l="l" t="t" r="r" b="b"/>
                <a:pathLst>
                  <a:path w="20312" h="14203" fill="none" extrusionOk="0">
                    <a:moveTo>
                      <a:pt x="1" y="1"/>
                    </a:moveTo>
                    <a:lnTo>
                      <a:pt x="20311" y="14202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4006702" y="3641584"/>
                <a:ext cx="120743" cy="73176"/>
              </a:xfrm>
              <a:custGeom>
                <a:avLst/>
                <a:gdLst/>
                <a:ahLst/>
                <a:cxnLst/>
                <a:rect l="l" t="t" r="r" b="b"/>
                <a:pathLst>
                  <a:path w="15352" h="9304" fill="none" extrusionOk="0">
                    <a:moveTo>
                      <a:pt x="0" y="1"/>
                    </a:moveTo>
                    <a:lnTo>
                      <a:pt x="15351" y="9303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4006702" y="3641584"/>
                <a:ext cx="39773" cy="140249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7832" fill="none" extrusionOk="0">
                    <a:moveTo>
                      <a:pt x="5057" y="1783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0"/>
              <p:cNvSpPr/>
              <p:nvPr/>
            </p:nvSpPr>
            <p:spPr>
              <a:xfrm>
                <a:off x="3996423" y="3784585"/>
                <a:ext cx="51862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307" fill="none" extrusionOk="0">
                    <a:moveTo>
                      <a:pt x="1" y="1307"/>
                    </a:moveTo>
                    <a:lnTo>
                      <a:pt x="6594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0"/>
              <p:cNvSpPr/>
              <p:nvPr/>
            </p:nvSpPr>
            <p:spPr>
              <a:xfrm>
                <a:off x="4048277" y="3784585"/>
                <a:ext cx="47583" cy="6889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8759" fill="none" extrusionOk="0">
                    <a:moveTo>
                      <a:pt x="1" y="0"/>
                    </a:moveTo>
                    <a:lnTo>
                      <a:pt x="6049" y="8758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4095947" y="3788392"/>
                <a:ext cx="10280" cy="64894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8251" fill="none" extrusionOk="0">
                    <a:moveTo>
                      <a:pt x="0" y="8250"/>
                    </a:moveTo>
                    <a:lnTo>
                      <a:pt x="1307" y="0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0"/>
              <p:cNvSpPr/>
              <p:nvPr/>
            </p:nvSpPr>
            <p:spPr>
              <a:xfrm>
                <a:off x="4095852" y="3853467"/>
                <a:ext cx="45672" cy="1589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2021" fill="none" extrusionOk="0">
                    <a:moveTo>
                      <a:pt x="0" y="0"/>
                    </a:moveTo>
                    <a:lnTo>
                      <a:pt x="5807" y="202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0"/>
              <p:cNvSpPr/>
              <p:nvPr/>
            </p:nvSpPr>
            <p:spPr>
              <a:xfrm>
                <a:off x="4138567" y="3868308"/>
                <a:ext cx="16469" cy="10171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932" fill="none" extrusionOk="0">
                    <a:moveTo>
                      <a:pt x="1" y="1"/>
                    </a:moveTo>
                    <a:lnTo>
                      <a:pt x="2093" y="12932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0"/>
              <p:cNvSpPr/>
              <p:nvPr/>
            </p:nvSpPr>
            <p:spPr>
              <a:xfrm>
                <a:off x="3875601" y="3592876"/>
                <a:ext cx="131110" cy="48716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6194" fill="none" extrusionOk="0">
                    <a:moveTo>
                      <a:pt x="0" y="0"/>
                    </a:moveTo>
                    <a:lnTo>
                      <a:pt x="16669" y="6194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0"/>
              <p:cNvSpPr/>
              <p:nvPr/>
            </p:nvSpPr>
            <p:spPr>
              <a:xfrm>
                <a:off x="4164828" y="3394410"/>
                <a:ext cx="26458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11844" fill="none" extrusionOk="0">
                    <a:moveTo>
                      <a:pt x="0" y="11843"/>
                    </a:moveTo>
                    <a:lnTo>
                      <a:pt x="3363" y="1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0"/>
              <p:cNvSpPr/>
              <p:nvPr/>
            </p:nvSpPr>
            <p:spPr>
              <a:xfrm>
                <a:off x="4191278" y="3394410"/>
                <a:ext cx="86586" cy="52719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703" fill="none" extrusionOk="0">
                    <a:moveTo>
                      <a:pt x="0" y="1"/>
                    </a:moveTo>
                    <a:lnTo>
                      <a:pt x="11008" y="6702"/>
                    </a:lnTo>
                  </a:path>
                </a:pathLst>
              </a:custGeom>
              <a:solidFill>
                <a:srgbClr val="F3F3F3"/>
              </a:solidFill>
              <a:ln w="1825" cap="flat" cmpd="sng">
                <a:solidFill>
                  <a:srgbClr val="F3F3F3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2" name="Google Shape;1442;p40"/>
            <p:cNvGrpSpPr/>
            <p:nvPr/>
          </p:nvGrpSpPr>
          <p:grpSpPr>
            <a:xfrm>
              <a:off x="2026441" y="3938695"/>
              <a:ext cx="63794" cy="54737"/>
              <a:chOff x="4180904" y="4251758"/>
              <a:chExt cx="37783" cy="32420"/>
            </a:xfrm>
          </p:grpSpPr>
          <p:sp>
            <p:nvSpPr>
              <p:cNvPr id="1443" name="Google Shape;1443;p40"/>
              <p:cNvSpPr/>
              <p:nvPr/>
            </p:nvSpPr>
            <p:spPr>
              <a:xfrm>
                <a:off x="4180904" y="4251758"/>
                <a:ext cx="37783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2" extrusionOk="0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3"/>
                    </a:cubicBezTo>
                    <a:cubicBezTo>
                      <a:pt x="1" y="1908"/>
                      <a:pt x="920" y="4121"/>
                      <a:pt x="2759" y="4121"/>
                    </a:cubicBezTo>
                    <a:cubicBezTo>
                      <a:pt x="3884" y="4109"/>
                      <a:pt x="4803" y="3190"/>
                      <a:pt x="4803" y="2065"/>
                    </a:cubicBezTo>
                    <a:cubicBezTo>
                      <a:pt x="4803" y="823"/>
                      <a:pt x="3792" y="0"/>
                      <a:pt x="27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0"/>
              <p:cNvSpPr/>
              <p:nvPr/>
            </p:nvSpPr>
            <p:spPr>
              <a:xfrm>
                <a:off x="4196037" y="4261432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5" name="Google Shape;1445;p40"/>
            <p:cNvGrpSpPr/>
            <p:nvPr/>
          </p:nvGrpSpPr>
          <p:grpSpPr>
            <a:xfrm>
              <a:off x="2061459" y="3650934"/>
              <a:ext cx="63794" cy="54644"/>
              <a:chOff x="4201644" y="4081324"/>
              <a:chExt cx="37783" cy="32364"/>
            </a:xfrm>
          </p:grpSpPr>
          <p:sp>
            <p:nvSpPr>
              <p:cNvPr id="1446" name="Google Shape;1446;p40"/>
              <p:cNvSpPr/>
              <p:nvPr/>
            </p:nvSpPr>
            <p:spPr>
              <a:xfrm>
                <a:off x="4201644" y="4081324"/>
                <a:ext cx="37783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5" extrusionOk="0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0"/>
              <p:cNvSpPr/>
              <p:nvPr/>
            </p:nvSpPr>
            <p:spPr>
              <a:xfrm>
                <a:off x="4214582" y="4091037"/>
                <a:ext cx="15235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58" extrusionOk="0">
                    <a:moveTo>
                      <a:pt x="1102" y="0"/>
                    </a:moveTo>
                    <a:cubicBezTo>
                      <a:pt x="364" y="0"/>
                      <a:pt x="1" y="883"/>
                      <a:pt x="521" y="1415"/>
                    </a:cubicBezTo>
                    <a:cubicBezTo>
                      <a:pt x="688" y="1582"/>
                      <a:pt x="894" y="1657"/>
                      <a:pt x="1096" y="1657"/>
                    </a:cubicBezTo>
                    <a:cubicBezTo>
                      <a:pt x="1524" y="1657"/>
                      <a:pt x="1936" y="1323"/>
                      <a:pt x="1936" y="823"/>
                    </a:cubicBezTo>
                    <a:cubicBezTo>
                      <a:pt x="1936" y="363"/>
                      <a:pt x="1561" y="0"/>
                      <a:pt x="110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8" name="Google Shape;1448;p40"/>
            <p:cNvGrpSpPr/>
            <p:nvPr/>
          </p:nvGrpSpPr>
          <p:grpSpPr>
            <a:xfrm>
              <a:off x="2201210" y="3323560"/>
              <a:ext cx="63794" cy="54790"/>
              <a:chOff x="4284416" y="3887428"/>
              <a:chExt cx="37783" cy="32451"/>
            </a:xfrm>
          </p:grpSpPr>
          <p:sp>
            <p:nvSpPr>
              <p:cNvPr id="1449" name="Google Shape;1449;p40"/>
              <p:cNvSpPr/>
              <p:nvPr/>
            </p:nvSpPr>
            <p:spPr>
              <a:xfrm>
                <a:off x="4284416" y="3887428"/>
                <a:ext cx="37783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6" extrusionOk="0">
                    <a:moveTo>
                      <a:pt x="2731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1" y="1900"/>
                      <a:pt x="920" y="4126"/>
                      <a:pt x="2747" y="4126"/>
                    </a:cubicBezTo>
                    <a:cubicBezTo>
                      <a:pt x="3884" y="4114"/>
                      <a:pt x="4803" y="3195"/>
                      <a:pt x="4803" y="2070"/>
                    </a:cubicBezTo>
                    <a:cubicBezTo>
                      <a:pt x="4803" y="824"/>
                      <a:pt x="3788" y="1"/>
                      <a:pt x="2731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4299548" y="3897039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23" y="1"/>
                    </a:moveTo>
                    <a:cubicBezTo>
                      <a:pt x="363" y="1"/>
                      <a:pt x="0" y="376"/>
                      <a:pt x="0" y="835"/>
                    </a:cubicBezTo>
                    <a:cubicBezTo>
                      <a:pt x="0" y="1295"/>
                      <a:pt x="363" y="1658"/>
                      <a:pt x="823" y="1658"/>
                    </a:cubicBezTo>
                    <a:cubicBezTo>
                      <a:pt x="1283" y="1658"/>
                      <a:pt x="1658" y="1295"/>
                      <a:pt x="1658" y="835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40"/>
            <p:cNvGrpSpPr/>
            <p:nvPr/>
          </p:nvGrpSpPr>
          <p:grpSpPr>
            <a:xfrm>
              <a:off x="2098733" y="3277932"/>
              <a:ext cx="63940" cy="54644"/>
              <a:chOff x="4223721" y="3860404"/>
              <a:chExt cx="37870" cy="32364"/>
            </a:xfrm>
          </p:grpSpPr>
          <p:sp>
            <p:nvSpPr>
              <p:cNvPr id="1452" name="Google Shape;1452;p40"/>
              <p:cNvSpPr/>
              <p:nvPr/>
            </p:nvSpPr>
            <p:spPr>
              <a:xfrm>
                <a:off x="4223721" y="3860404"/>
                <a:ext cx="37870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5" extrusionOk="0">
                    <a:moveTo>
                      <a:pt x="2735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58" y="4114"/>
                    </a:cubicBezTo>
                    <a:cubicBezTo>
                      <a:pt x="3883" y="4114"/>
                      <a:pt x="4803" y="3195"/>
                      <a:pt x="4815" y="2058"/>
                    </a:cubicBezTo>
                    <a:cubicBezTo>
                      <a:pt x="4815" y="822"/>
                      <a:pt x="3795" y="1"/>
                      <a:pt x="27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0"/>
              <p:cNvSpPr/>
              <p:nvPr/>
            </p:nvSpPr>
            <p:spPr>
              <a:xfrm>
                <a:off x="4238846" y="3870117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6" y="0"/>
                      <a:pt x="1" y="363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0"/>
                      <a:pt x="835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4" name="Google Shape;1454;p40"/>
            <p:cNvGrpSpPr/>
            <p:nvPr/>
          </p:nvGrpSpPr>
          <p:grpSpPr>
            <a:xfrm>
              <a:off x="1898097" y="3005827"/>
              <a:ext cx="63780" cy="54631"/>
              <a:chOff x="4104889" y="3699242"/>
              <a:chExt cx="37776" cy="32357"/>
            </a:xfrm>
          </p:grpSpPr>
          <p:sp>
            <p:nvSpPr>
              <p:cNvPr id="1455" name="Google Shape;1455;p40"/>
              <p:cNvSpPr/>
              <p:nvPr/>
            </p:nvSpPr>
            <p:spPr>
              <a:xfrm>
                <a:off x="4104889" y="3699242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0" y="0"/>
                    </a:moveTo>
                    <a:cubicBezTo>
                      <a:pt x="2226" y="0"/>
                      <a:pt x="1712" y="188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0"/>
              <p:cNvSpPr/>
              <p:nvPr/>
            </p:nvSpPr>
            <p:spPr>
              <a:xfrm>
                <a:off x="4120013" y="3708948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0"/>
                    </a:moveTo>
                    <a:cubicBezTo>
                      <a:pt x="376" y="0"/>
                      <a:pt x="1" y="375"/>
                      <a:pt x="1" y="823"/>
                    </a:cubicBezTo>
                    <a:cubicBezTo>
                      <a:pt x="1" y="1283"/>
                      <a:pt x="376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5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" name="Google Shape;1457;p40"/>
            <p:cNvGrpSpPr/>
            <p:nvPr/>
          </p:nvGrpSpPr>
          <p:grpSpPr>
            <a:xfrm>
              <a:off x="1963471" y="2627421"/>
              <a:ext cx="63953" cy="54737"/>
              <a:chOff x="4143608" y="3475121"/>
              <a:chExt cx="37878" cy="32420"/>
            </a:xfrm>
          </p:grpSpPr>
          <p:sp>
            <p:nvSpPr>
              <p:cNvPr id="1458" name="Google Shape;1458;p40"/>
              <p:cNvSpPr/>
              <p:nvPr/>
            </p:nvSpPr>
            <p:spPr>
              <a:xfrm>
                <a:off x="4143608" y="3475121"/>
                <a:ext cx="37878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2" extrusionOk="0">
                    <a:moveTo>
                      <a:pt x="2750" y="0"/>
                    </a:moveTo>
                    <a:cubicBezTo>
                      <a:pt x="2244" y="0"/>
                      <a:pt x="1727" y="190"/>
                      <a:pt x="1307" y="614"/>
                    </a:cubicBezTo>
                    <a:cubicBezTo>
                      <a:pt x="1" y="1908"/>
                      <a:pt x="920" y="4122"/>
                      <a:pt x="2759" y="4122"/>
                    </a:cubicBezTo>
                    <a:cubicBezTo>
                      <a:pt x="3896" y="4122"/>
                      <a:pt x="4815" y="3202"/>
                      <a:pt x="4815" y="2065"/>
                    </a:cubicBezTo>
                    <a:cubicBezTo>
                      <a:pt x="4815" y="823"/>
                      <a:pt x="3805" y="0"/>
                      <a:pt x="27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0"/>
              <p:cNvSpPr/>
              <p:nvPr/>
            </p:nvSpPr>
            <p:spPr>
              <a:xfrm>
                <a:off x="4158741" y="3484795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1"/>
                    </a:moveTo>
                    <a:cubicBezTo>
                      <a:pt x="375" y="1"/>
                      <a:pt x="0" y="376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94" y="1658"/>
                      <a:pt x="1657" y="1295"/>
                      <a:pt x="1657" y="835"/>
                    </a:cubicBezTo>
                    <a:cubicBezTo>
                      <a:pt x="1657" y="376"/>
                      <a:pt x="1294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40"/>
            <p:cNvGrpSpPr/>
            <p:nvPr/>
          </p:nvGrpSpPr>
          <p:grpSpPr>
            <a:xfrm>
              <a:off x="2087805" y="2789123"/>
              <a:ext cx="63780" cy="54644"/>
              <a:chOff x="4217248" y="3570893"/>
              <a:chExt cx="37776" cy="32364"/>
            </a:xfrm>
          </p:grpSpPr>
          <p:sp>
            <p:nvSpPr>
              <p:cNvPr id="1461" name="Google Shape;1461;p40"/>
              <p:cNvSpPr/>
              <p:nvPr/>
            </p:nvSpPr>
            <p:spPr>
              <a:xfrm>
                <a:off x="4217248" y="3570893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0"/>
              <p:cNvSpPr/>
              <p:nvPr/>
            </p:nvSpPr>
            <p:spPr>
              <a:xfrm>
                <a:off x="4232373" y="3580599"/>
                <a:ext cx="13048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9" extrusionOk="0">
                    <a:moveTo>
                      <a:pt x="824" y="1"/>
                    </a:moveTo>
                    <a:cubicBezTo>
                      <a:pt x="364" y="1"/>
                      <a:pt x="1" y="376"/>
                      <a:pt x="1" y="824"/>
                    </a:cubicBezTo>
                    <a:cubicBezTo>
                      <a:pt x="1" y="1283"/>
                      <a:pt x="364" y="1658"/>
                      <a:pt x="824" y="1658"/>
                    </a:cubicBezTo>
                    <a:cubicBezTo>
                      <a:pt x="1283" y="1658"/>
                      <a:pt x="1658" y="1283"/>
                      <a:pt x="1658" y="824"/>
                    </a:cubicBezTo>
                    <a:cubicBezTo>
                      <a:pt x="1658" y="376"/>
                      <a:pt x="1283" y="1"/>
                      <a:pt x="8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3" name="Google Shape;1463;p40"/>
            <p:cNvGrpSpPr/>
            <p:nvPr/>
          </p:nvGrpSpPr>
          <p:grpSpPr>
            <a:xfrm>
              <a:off x="2152063" y="2553960"/>
              <a:ext cx="63780" cy="54790"/>
              <a:chOff x="4255307" y="3431612"/>
              <a:chExt cx="37776" cy="32451"/>
            </a:xfrm>
          </p:grpSpPr>
          <p:sp>
            <p:nvSpPr>
              <p:cNvPr id="1464" name="Google Shape;1464;p40"/>
              <p:cNvSpPr/>
              <p:nvPr/>
            </p:nvSpPr>
            <p:spPr>
              <a:xfrm>
                <a:off x="4255307" y="3431612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2" y="187"/>
                      <a:pt x="1295" y="605"/>
                    </a:cubicBezTo>
                    <a:cubicBezTo>
                      <a:pt x="0" y="1912"/>
                      <a:pt x="920" y="4125"/>
                      <a:pt x="2758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0"/>
              <p:cNvSpPr/>
              <p:nvPr/>
            </p:nvSpPr>
            <p:spPr>
              <a:xfrm>
                <a:off x="4270432" y="3441317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6" y="0"/>
                      <a:pt x="1" y="375"/>
                      <a:pt x="1" y="835"/>
                    </a:cubicBezTo>
                    <a:cubicBezTo>
                      <a:pt x="1" y="1295"/>
                      <a:pt x="376" y="1658"/>
                      <a:pt x="835" y="1658"/>
                    </a:cubicBezTo>
                    <a:cubicBezTo>
                      <a:pt x="1295" y="1658"/>
                      <a:pt x="1658" y="1295"/>
                      <a:pt x="1658" y="835"/>
                    </a:cubicBezTo>
                    <a:cubicBezTo>
                      <a:pt x="1658" y="375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6" name="Google Shape;1466;p40"/>
            <p:cNvGrpSpPr/>
            <p:nvPr/>
          </p:nvGrpSpPr>
          <p:grpSpPr>
            <a:xfrm>
              <a:off x="1472895" y="2800105"/>
              <a:ext cx="63780" cy="54737"/>
              <a:chOff x="3853052" y="3577398"/>
              <a:chExt cx="37776" cy="32420"/>
            </a:xfrm>
          </p:grpSpPr>
          <p:sp>
            <p:nvSpPr>
              <p:cNvPr id="1467" name="Google Shape;1467;p40"/>
              <p:cNvSpPr/>
              <p:nvPr/>
            </p:nvSpPr>
            <p:spPr>
              <a:xfrm>
                <a:off x="3853052" y="3577398"/>
                <a:ext cx="37776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2" extrusionOk="0">
                    <a:moveTo>
                      <a:pt x="2737" y="0"/>
                    </a:moveTo>
                    <a:cubicBezTo>
                      <a:pt x="2231" y="0"/>
                      <a:pt x="1714" y="190"/>
                      <a:pt x="1294" y="614"/>
                    </a:cubicBezTo>
                    <a:cubicBezTo>
                      <a:pt x="0" y="1908"/>
                      <a:pt x="919" y="4122"/>
                      <a:pt x="2746" y="4122"/>
                    </a:cubicBezTo>
                    <a:cubicBezTo>
                      <a:pt x="3883" y="4122"/>
                      <a:pt x="4803" y="3202"/>
                      <a:pt x="4803" y="2065"/>
                    </a:cubicBezTo>
                    <a:cubicBezTo>
                      <a:pt x="4803" y="823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0"/>
              <p:cNvSpPr/>
              <p:nvPr/>
            </p:nvSpPr>
            <p:spPr>
              <a:xfrm>
                <a:off x="3868176" y="3587072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1"/>
                    </a:moveTo>
                    <a:cubicBezTo>
                      <a:pt x="363" y="1"/>
                      <a:pt x="1" y="376"/>
                      <a:pt x="1" y="835"/>
                    </a:cubicBezTo>
                    <a:cubicBezTo>
                      <a:pt x="1" y="1295"/>
                      <a:pt x="363" y="1658"/>
                      <a:pt x="823" y="1658"/>
                    </a:cubicBezTo>
                    <a:cubicBezTo>
                      <a:pt x="1283" y="1658"/>
                      <a:pt x="1658" y="1295"/>
                      <a:pt x="1658" y="835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" name="Google Shape;1469;p40"/>
            <p:cNvGrpSpPr/>
            <p:nvPr/>
          </p:nvGrpSpPr>
          <p:grpSpPr>
            <a:xfrm>
              <a:off x="1788384" y="2521028"/>
              <a:ext cx="63780" cy="54631"/>
              <a:chOff x="4039908" y="3412107"/>
              <a:chExt cx="37776" cy="32357"/>
            </a:xfrm>
          </p:grpSpPr>
          <p:sp>
            <p:nvSpPr>
              <p:cNvPr id="1470" name="Google Shape;1470;p40"/>
              <p:cNvSpPr/>
              <p:nvPr/>
            </p:nvSpPr>
            <p:spPr>
              <a:xfrm>
                <a:off x="4039908" y="341210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0"/>
              <p:cNvSpPr/>
              <p:nvPr/>
            </p:nvSpPr>
            <p:spPr>
              <a:xfrm>
                <a:off x="4055033" y="3421812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1"/>
                    </a:moveTo>
                    <a:cubicBezTo>
                      <a:pt x="363" y="1"/>
                      <a:pt x="1" y="363"/>
                      <a:pt x="1" y="823"/>
                    </a:cubicBezTo>
                    <a:cubicBezTo>
                      <a:pt x="1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2" name="Google Shape;1472;p40"/>
            <p:cNvGrpSpPr/>
            <p:nvPr/>
          </p:nvGrpSpPr>
          <p:grpSpPr>
            <a:xfrm>
              <a:off x="1750312" y="2402762"/>
              <a:ext cx="63940" cy="54671"/>
              <a:chOff x="4017360" y="3342061"/>
              <a:chExt cx="37870" cy="32380"/>
            </a:xfrm>
          </p:grpSpPr>
          <p:sp>
            <p:nvSpPr>
              <p:cNvPr id="1473" name="Google Shape;1473;p40"/>
              <p:cNvSpPr/>
              <p:nvPr/>
            </p:nvSpPr>
            <p:spPr>
              <a:xfrm>
                <a:off x="4017360" y="3342061"/>
                <a:ext cx="37870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7" extrusionOk="0">
                    <a:moveTo>
                      <a:pt x="2749" y="0"/>
                    </a:moveTo>
                    <a:cubicBezTo>
                      <a:pt x="2243" y="0"/>
                      <a:pt x="1726" y="189"/>
                      <a:pt x="1307" y="608"/>
                    </a:cubicBezTo>
                    <a:cubicBezTo>
                      <a:pt x="0" y="1903"/>
                      <a:pt x="920" y="4116"/>
                      <a:pt x="2758" y="4116"/>
                    </a:cubicBezTo>
                    <a:cubicBezTo>
                      <a:pt x="3895" y="4116"/>
                      <a:pt x="4815" y="3197"/>
                      <a:pt x="4815" y="2060"/>
                    </a:cubicBezTo>
                    <a:cubicBezTo>
                      <a:pt x="4815" y="817"/>
                      <a:pt x="3804" y="0"/>
                      <a:pt x="274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0"/>
              <p:cNvSpPr/>
              <p:nvPr/>
            </p:nvSpPr>
            <p:spPr>
              <a:xfrm>
                <a:off x="4032484" y="3351790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6" y="0"/>
                      <a:pt x="1" y="363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63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5" name="Google Shape;1475;p40"/>
            <p:cNvSpPr/>
            <p:nvPr/>
          </p:nvSpPr>
          <p:spPr>
            <a:xfrm>
              <a:off x="1718827" y="2703498"/>
              <a:ext cx="80649" cy="69109"/>
            </a:xfrm>
            <a:custGeom>
              <a:avLst/>
              <a:gdLst/>
              <a:ahLst/>
              <a:cxnLst/>
              <a:rect l="l" t="t" r="r" b="b"/>
              <a:pathLst>
                <a:path w="6073" h="5204" extrusionOk="0">
                  <a:moveTo>
                    <a:pt x="3457" y="0"/>
                  </a:moveTo>
                  <a:cubicBezTo>
                    <a:pt x="2821" y="0"/>
                    <a:pt x="2173" y="236"/>
                    <a:pt x="1645" y="764"/>
                  </a:cubicBezTo>
                  <a:cubicBezTo>
                    <a:pt x="0" y="2397"/>
                    <a:pt x="1162" y="5191"/>
                    <a:pt x="3472" y="5203"/>
                  </a:cubicBezTo>
                  <a:cubicBezTo>
                    <a:pt x="4899" y="5191"/>
                    <a:pt x="6061" y="4030"/>
                    <a:pt x="6073" y="2602"/>
                  </a:cubicBezTo>
                  <a:cubicBezTo>
                    <a:pt x="6073" y="1038"/>
                    <a:pt x="4792" y="0"/>
                    <a:pt x="345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1740831" y="2719898"/>
              <a:ext cx="42257" cy="36215"/>
            </a:xfrm>
            <a:custGeom>
              <a:avLst/>
              <a:gdLst/>
              <a:ahLst/>
              <a:cxnLst/>
              <a:rect l="l" t="t" r="r" b="b"/>
              <a:pathLst>
                <a:path w="3182" h="2727" extrusionOk="0">
                  <a:moveTo>
                    <a:pt x="1815" y="0"/>
                  </a:moveTo>
                  <a:cubicBezTo>
                    <a:pt x="605" y="0"/>
                    <a:pt x="1" y="1464"/>
                    <a:pt x="847" y="2323"/>
                  </a:cubicBezTo>
                  <a:cubicBezTo>
                    <a:pt x="1126" y="2601"/>
                    <a:pt x="1468" y="2726"/>
                    <a:pt x="1803" y="2726"/>
                  </a:cubicBezTo>
                  <a:cubicBezTo>
                    <a:pt x="2503" y="2726"/>
                    <a:pt x="3174" y="2185"/>
                    <a:pt x="3182" y="1367"/>
                  </a:cubicBezTo>
                  <a:cubicBezTo>
                    <a:pt x="3182" y="605"/>
                    <a:pt x="2565" y="0"/>
                    <a:pt x="1815" y="0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7" name="Google Shape;1477;p40"/>
            <p:cNvGrpSpPr/>
            <p:nvPr/>
          </p:nvGrpSpPr>
          <p:grpSpPr>
            <a:xfrm>
              <a:off x="1300371" y="2532076"/>
              <a:ext cx="63780" cy="54671"/>
              <a:chOff x="3750870" y="3418650"/>
              <a:chExt cx="37776" cy="32380"/>
            </a:xfrm>
          </p:grpSpPr>
          <p:sp>
            <p:nvSpPr>
              <p:cNvPr id="1478" name="Google Shape;1478;p40"/>
              <p:cNvSpPr/>
              <p:nvPr/>
            </p:nvSpPr>
            <p:spPr>
              <a:xfrm>
                <a:off x="3750870" y="3418650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0"/>
                    </a:moveTo>
                    <a:cubicBezTo>
                      <a:pt x="2231" y="0"/>
                      <a:pt x="1714" y="188"/>
                      <a:pt x="1295" y="608"/>
                    </a:cubicBezTo>
                    <a:cubicBezTo>
                      <a:pt x="0" y="1903"/>
                      <a:pt x="920" y="4116"/>
                      <a:pt x="2746" y="4116"/>
                    </a:cubicBezTo>
                    <a:cubicBezTo>
                      <a:pt x="3883" y="4104"/>
                      <a:pt x="4803" y="3185"/>
                      <a:pt x="4803" y="2060"/>
                    </a:cubicBezTo>
                    <a:cubicBezTo>
                      <a:pt x="4803" y="817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3765994" y="3428285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0"/>
                    </a:moveTo>
                    <a:cubicBezTo>
                      <a:pt x="363" y="0"/>
                      <a:pt x="1" y="375"/>
                      <a:pt x="1" y="835"/>
                    </a:cubicBezTo>
                    <a:cubicBezTo>
                      <a:pt x="1" y="1294"/>
                      <a:pt x="363" y="1657"/>
                      <a:pt x="823" y="1657"/>
                    </a:cubicBezTo>
                    <a:cubicBezTo>
                      <a:pt x="1283" y="1657"/>
                      <a:pt x="1658" y="1294"/>
                      <a:pt x="1658" y="835"/>
                    </a:cubicBezTo>
                    <a:cubicBezTo>
                      <a:pt x="1658" y="375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0" name="Google Shape;1480;p40"/>
            <p:cNvGrpSpPr/>
            <p:nvPr/>
          </p:nvGrpSpPr>
          <p:grpSpPr>
            <a:xfrm>
              <a:off x="1100531" y="2288587"/>
              <a:ext cx="63794" cy="54631"/>
              <a:chOff x="3632509" y="3274438"/>
              <a:chExt cx="37783" cy="32357"/>
            </a:xfrm>
          </p:grpSpPr>
          <p:sp>
            <p:nvSpPr>
              <p:cNvPr id="1481" name="Google Shape;1481;p40"/>
              <p:cNvSpPr/>
              <p:nvPr/>
            </p:nvSpPr>
            <p:spPr>
              <a:xfrm>
                <a:off x="3632509" y="3274438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791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0"/>
              <p:cNvSpPr/>
              <p:nvPr/>
            </p:nvSpPr>
            <p:spPr>
              <a:xfrm>
                <a:off x="3647547" y="3284049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40"/>
            <p:cNvGrpSpPr/>
            <p:nvPr/>
          </p:nvGrpSpPr>
          <p:grpSpPr>
            <a:xfrm>
              <a:off x="1563008" y="2327628"/>
              <a:ext cx="63780" cy="54790"/>
              <a:chOff x="3906424" y="3297561"/>
              <a:chExt cx="37776" cy="32451"/>
            </a:xfrm>
          </p:grpSpPr>
          <p:sp>
            <p:nvSpPr>
              <p:cNvPr id="1484" name="Google Shape;1484;p40"/>
              <p:cNvSpPr/>
              <p:nvPr/>
            </p:nvSpPr>
            <p:spPr>
              <a:xfrm>
                <a:off x="3906424" y="3297561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3" y="187"/>
                      <a:pt x="1295" y="605"/>
                    </a:cubicBezTo>
                    <a:cubicBezTo>
                      <a:pt x="0" y="1899"/>
                      <a:pt x="920" y="4125"/>
                      <a:pt x="2746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0"/>
              <p:cNvSpPr/>
              <p:nvPr/>
            </p:nvSpPr>
            <p:spPr>
              <a:xfrm>
                <a:off x="3921548" y="3307361"/>
                <a:ext cx="13048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8" extrusionOk="0">
                    <a:moveTo>
                      <a:pt x="823" y="0"/>
                    </a:moveTo>
                    <a:cubicBezTo>
                      <a:pt x="364" y="0"/>
                      <a:pt x="1" y="363"/>
                      <a:pt x="1" y="823"/>
                    </a:cubicBezTo>
                    <a:cubicBezTo>
                      <a:pt x="1" y="1282"/>
                      <a:pt x="364" y="1657"/>
                      <a:pt x="823" y="1657"/>
                    </a:cubicBezTo>
                    <a:cubicBezTo>
                      <a:pt x="1283" y="1657"/>
                      <a:pt x="1658" y="1282"/>
                      <a:pt x="1658" y="823"/>
                    </a:cubicBezTo>
                    <a:cubicBezTo>
                      <a:pt x="1658" y="363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6" name="Google Shape;1486;p40"/>
            <p:cNvGrpSpPr/>
            <p:nvPr/>
          </p:nvGrpSpPr>
          <p:grpSpPr>
            <a:xfrm>
              <a:off x="1494899" y="2521028"/>
              <a:ext cx="63780" cy="54631"/>
              <a:chOff x="3866084" y="3412107"/>
              <a:chExt cx="37776" cy="32357"/>
            </a:xfrm>
          </p:grpSpPr>
          <p:sp>
            <p:nvSpPr>
              <p:cNvPr id="1487" name="Google Shape;1487;p40"/>
              <p:cNvSpPr/>
              <p:nvPr/>
            </p:nvSpPr>
            <p:spPr>
              <a:xfrm>
                <a:off x="3866084" y="341210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0"/>
              <p:cNvSpPr/>
              <p:nvPr/>
            </p:nvSpPr>
            <p:spPr>
              <a:xfrm>
                <a:off x="3881208" y="3421812"/>
                <a:ext cx="13048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58" extrusionOk="0">
                    <a:moveTo>
                      <a:pt x="823" y="1"/>
                    </a:moveTo>
                    <a:cubicBezTo>
                      <a:pt x="364" y="1"/>
                      <a:pt x="1" y="363"/>
                      <a:pt x="1" y="823"/>
                    </a:cubicBezTo>
                    <a:cubicBezTo>
                      <a:pt x="1" y="1283"/>
                      <a:pt x="364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40"/>
            <p:cNvGrpSpPr/>
            <p:nvPr/>
          </p:nvGrpSpPr>
          <p:grpSpPr>
            <a:xfrm>
              <a:off x="1761387" y="3119232"/>
              <a:ext cx="63794" cy="54631"/>
              <a:chOff x="4023919" y="3766409"/>
              <a:chExt cx="37783" cy="32357"/>
            </a:xfrm>
          </p:grpSpPr>
          <p:sp>
            <p:nvSpPr>
              <p:cNvPr id="1490" name="Google Shape;1490;p40"/>
              <p:cNvSpPr/>
              <p:nvPr/>
            </p:nvSpPr>
            <p:spPr>
              <a:xfrm>
                <a:off x="4023919" y="3766409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>
                <a:off x="4039051" y="3776115"/>
                <a:ext cx="13040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9" extrusionOk="0">
                    <a:moveTo>
                      <a:pt x="823" y="1"/>
                    </a:moveTo>
                    <a:cubicBezTo>
                      <a:pt x="363" y="1"/>
                      <a:pt x="0" y="376"/>
                      <a:pt x="0" y="823"/>
                    </a:cubicBezTo>
                    <a:cubicBezTo>
                      <a:pt x="0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40"/>
            <p:cNvGrpSpPr/>
            <p:nvPr/>
          </p:nvGrpSpPr>
          <p:grpSpPr>
            <a:xfrm>
              <a:off x="1676904" y="3141249"/>
              <a:ext cx="63780" cy="54631"/>
              <a:chOff x="3973882" y="3779449"/>
              <a:chExt cx="37776" cy="32357"/>
            </a:xfrm>
          </p:grpSpPr>
          <p:sp>
            <p:nvSpPr>
              <p:cNvPr id="1493" name="Google Shape;1493;p40"/>
              <p:cNvSpPr/>
              <p:nvPr/>
            </p:nvSpPr>
            <p:spPr>
              <a:xfrm>
                <a:off x="3973882" y="3779449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0" y="0"/>
                    </a:moveTo>
                    <a:cubicBezTo>
                      <a:pt x="2226" y="0"/>
                      <a:pt x="1712" y="187"/>
                      <a:pt x="1294" y="605"/>
                    </a:cubicBezTo>
                    <a:cubicBezTo>
                      <a:pt x="0" y="1899"/>
                      <a:pt x="919" y="4113"/>
                      <a:pt x="2746" y="4113"/>
                    </a:cubicBezTo>
                    <a:cubicBezTo>
                      <a:pt x="3883" y="4113"/>
                      <a:pt x="4802" y="3194"/>
                      <a:pt x="4802" y="2069"/>
                    </a:cubicBezTo>
                    <a:cubicBezTo>
                      <a:pt x="4802" y="824"/>
                      <a:pt x="3787" y="0"/>
                      <a:pt x="27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989006" y="3789155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0"/>
                    </a:moveTo>
                    <a:cubicBezTo>
                      <a:pt x="363" y="0"/>
                      <a:pt x="0" y="375"/>
                      <a:pt x="0" y="823"/>
                    </a:cubicBezTo>
                    <a:cubicBezTo>
                      <a:pt x="0" y="1282"/>
                      <a:pt x="363" y="1657"/>
                      <a:pt x="823" y="1657"/>
                    </a:cubicBezTo>
                    <a:cubicBezTo>
                      <a:pt x="1283" y="1657"/>
                      <a:pt x="1658" y="1282"/>
                      <a:pt x="1658" y="823"/>
                    </a:cubicBezTo>
                    <a:cubicBezTo>
                      <a:pt x="1658" y="375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40"/>
            <p:cNvGrpSpPr/>
            <p:nvPr/>
          </p:nvGrpSpPr>
          <p:grpSpPr>
            <a:xfrm>
              <a:off x="1844927" y="3240153"/>
              <a:ext cx="63780" cy="54671"/>
              <a:chOff x="4073398" y="3838028"/>
              <a:chExt cx="37776" cy="32380"/>
            </a:xfrm>
          </p:grpSpPr>
          <p:sp>
            <p:nvSpPr>
              <p:cNvPr id="1496" name="Google Shape;1496;p40"/>
              <p:cNvSpPr/>
              <p:nvPr/>
            </p:nvSpPr>
            <p:spPr>
              <a:xfrm>
                <a:off x="4073398" y="3838028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1"/>
                    </a:moveTo>
                    <a:cubicBezTo>
                      <a:pt x="2231" y="1"/>
                      <a:pt x="1714" y="189"/>
                      <a:pt x="1295" y="609"/>
                    </a:cubicBezTo>
                    <a:cubicBezTo>
                      <a:pt x="0" y="1891"/>
                      <a:pt x="920" y="4105"/>
                      <a:pt x="2746" y="4117"/>
                    </a:cubicBezTo>
                    <a:cubicBezTo>
                      <a:pt x="3883" y="4105"/>
                      <a:pt x="4803" y="3185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0"/>
              <p:cNvSpPr/>
              <p:nvPr/>
            </p:nvSpPr>
            <p:spPr>
              <a:xfrm>
                <a:off x="4088428" y="3847663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35" y="1"/>
                    </a:moveTo>
                    <a:cubicBezTo>
                      <a:pt x="376" y="1"/>
                      <a:pt x="1" y="376"/>
                      <a:pt x="1" y="835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35"/>
                    </a:cubicBezTo>
                    <a:cubicBezTo>
                      <a:pt x="1658" y="376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8" name="Google Shape;1498;p40"/>
            <p:cNvGrpSpPr/>
            <p:nvPr/>
          </p:nvGrpSpPr>
          <p:grpSpPr>
            <a:xfrm>
              <a:off x="2299569" y="3757593"/>
              <a:ext cx="63740" cy="54644"/>
              <a:chOff x="4342672" y="4144496"/>
              <a:chExt cx="37752" cy="32364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4342672" y="4144496"/>
                <a:ext cx="37752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115" extrusionOk="0">
                    <a:moveTo>
                      <a:pt x="2729" y="1"/>
                    </a:moveTo>
                    <a:cubicBezTo>
                      <a:pt x="2224" y="1"/>
                      <a:pt x="1710" y="188"/>
                      <a:pt x="1291" y="606"/>
                    </a:cubicBezTo>
                    <a:cubicBezTo>
                      <a:pt x="1" y="1897"/>
                      <a:pt x="912" y="4114"/>
                      <a:pt x="2740" y="4114"/>
                    </a:cubicBezTo>
                    <a:cubicBezTo>
                      <a:pt x="2745" y="4114"/>
                      <a:pt x="2750" y="4114"/>
                      <a:pt x="2755" y="4114"/>
                    </a:cubicBezTo>
                    <a:cubicBezTo>
                      <a:pt x="3880" y="4114"/>
                      <a:pt x="4800" y="3195"/>
                      <a:pt x="4800" y="2058"/>
                    </a:cubicBezTo>
                    <a:cubicBezTo>
                      <a:pt x="4800" y="822"/>
                      <a:pt x="3785" y="1"/>
                      <a:pt x="272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355586" y="4154209"/>
                <a:ext cx="15227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58" extrusionOk="0">
                    <a:moveTo>
                      <a:pt x="1101" y="0"/>
                    </a:moveTo>
                    <a:cubicBezTo>
                      <a:pt x="363" y="0"/>
                      <a:pt x="0" y="895"/>
                      <a:pt x="520" y="1416"/>
                    </a:cubicBezTo>
                    <a:cubicBezTo>
                      <a:pt x="688" y="1583"/>
                      <a:pt x="893" y="1657"/>
                      <a:pt x="1096" y="1657"/>
                    </a:cubicBezTo>
                    <a:cubicBezTo>
                      <a:pt x="1523" y="1657"/>
                      <a:pt x="1936" y="1324"/>
                      <a:pt x="1936" y="823"/>
                    </a:cubicBezTo>
                    <a:cubicBezTo>
                      <a:pt x="1936" y="375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40"/>
            <p:cNvGrpSpPr/>
            <p:nvPr/>
          </p:nvGrpSpPr>
          <p:grpSpPr>
            <a:xfrm>
              <a:off x="2407144" y="3609648"/>
              <a:ext cx="63794" cy="54644"/>
              <a:chOff x="4406386" y="4056872"/>
              <a:chExt cx="37783" cy="32364"/>
            </a:xfrm>
          </p:grpSpPr>
          <p:sp>
            <p:nvSpPr>
              <p:cNvPr id="1502" name="Google Shape;1502;p40"/>
              <p:cNvSpPr/>
              <p:nvPr/>
            </p:nvSpPr>
            <p:spPr>
              <a:xfrm>
                <a:off x="4406386" y="4056872"/>
                <a:ext cx="37783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5" extrusionOk="0">
                    <a:moveTo>
                      <a:pt x="2733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0"/>
              <p:cNvSpPr/>
              <p:nvPr/>
            </p:nvSpPr>
            <p:spPr>
              <a:xfrm>
                <a:off x="4419332" y="4066577"/>
                <a:ext cx="15227" cy="13017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55" extrusionOk="0">
                    <a:moveTo>
                      <a:pt x="1123" y="1"/>
                    </a:moveTo>
                    <a:cubicBezTo>
                      <a:pt x="1115" y="1"/>
                      <a:pt x="1108" y="1"/>
                      <a:pt x="1101" y="1"/>
                    </a:cubicBezTo>
                    <a:cubicBezTo>
                      <a:pt x="363" y="1"/>
                      <a:pt x="0" y="884"/>
                      <a:pt x="520" y="1404"/>
                    </a:cubicBezTo>
                    <a:cubicBezTo>
                      <a:pt x="689" y="1577"/>
                      <a:pt x="898" y="1655"/>
                      <a:pt x="1103" y="1655"/>
                    </a:cubicBezTo>
                    <a:cubicBezTo>
                      <a:pt x="1528" y="1655"/>
                      <a:pt x="1936" y="1322"/>
                      <a:pt x="1936" y="824"/>
                    </a:cubicBezTo>
                    <a:cubicBezTo>
                      <a:pt x="1936" y="371"/>
                      <a:pt x="1572" y="1"/>
                      <a:pt x="11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4" name="Google Shape;1504;p40"/>
            <p:cNvGrpSpPr/>
            <p:nvPr/>
          </p:nvGrpSpPr>
          <p:grpSpPr>
            <a:xfrm>
              <a:off x="2201210" y="3927713"/>
              <a:ext cx="63794" cy="54631"/>
              <a:chOff x="4284416" y="4245254"/>
              <a:chExt cx="37783" cy="32357"/>
            </a:xfrm>
          </p:grpSpPr>
          <p:sp>
            <p:nvSpPr>
              <p:cNvPr id="1505" name="Google Shape;1505;p40"/>
              <p:cNvSpPr/>
              <p:nvPr/>
            </p:nvSpPr>
            <p:spPr>
              <a:xfrm>
                <a:off x="4284416" y="4245254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0"/>
              <p:cNvSpPr/>
              <p:nvPr/>
            </p:nvSpPr>
            <p:spPr>
              <a:xfrm>
                <a:off x="4299548" y="4254959"/>
                <a:ext cx="13040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58" extrusionOk="0">
                    <a:moveTo>
                      <a:pt x="823" y="1"/>
                    </a:moveTo>
                    <a:cubicBezTo>
                      <a:pt x="363" y="1"/>
                      <a:pt x="0" y="364"/>
                      <a:pt x="0" y="823"/>
                    </a:cubicBezTo>
                    <a:cubicBezTo>
                      <a:pt x="0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4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40"/>
            <p:cNvGrpSpPr/>
            <p:nvPr/>
          </p:nvGrpSpPr>
          <p:grpSpPr>
            <a:xfrm>
              <a:off x="2090859" y="4072922"/>
              <a:ext cx="63780" cy="54644"/>
              <a:chOff x="4219057" y="4331258"/>
              <a:chExt cx="37776" cy="32364"/>
            </a:xfrm>
          </p:grpSpPr>
          <p:sp>
            <p:nvSpPr>
              <p:cNvPr id="1508" name="Google Shape;1508;p40"/>
              <p:cNvSpPr/>
              <p:nvPr/>
            </p:nvSpPr>
            <p:spPr>
              <a:xfrm>
                <a:off x="4219057" y="4331258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0"/>
              <p:cNvSpPr/>
              <p:nvPr/>
            </p:nvSpPr>
            <p:spPr>
              <a:xfrm>
                <a:off x="4231995" y="4340971"/>
                <a:ext cx="15235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58" extrusionOk="0">
                    <a:moveTo>
                      <a:pt x="1113" y="0"/>
                    </a:moveTo>
                    <a:cubicBezTo>
                      <a:pt x="363" y="0"/>
                      <a:pt x="1" y="895"/>
                      <a:pt x="521" y="1416"/>
                    </a:cubicBezTo>
                    <a:cubicBezTo>
                      <a:pt x="688" y="1583"/>
                      <a:pt x="894" y="1657"/>
                      <a:pt x="1096" y="1657"/>
                    </a:cubicBezTo>
                    <a:cubicBezTo>
                      <a:pt x="1524" y="1657"/>
                      <a:pt x="1936" y="1324"/>
                      <a:pt x="1936" y="823"/>
                    </a:cubicBezTo>
                    <a:cubicBezTo>
                      <a:pt x="1936" y="375"/>
                      <a:pt x="1561" y="0"/>
                      <a:pt x="11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40"/>
            <p:cNvGrpSpPr/>
            <p:nvPr/>
          </p:nvGrpSpPr>
          <p:grpSpPr>
            <a:xfrm>
              <a:off x="2065642" y="3752852"/>
              <a:ext cx="56556" cy="48456"/>
              <a:chOff x="4204122" y="4141688"/>
              <a:chExt cx="33497" cy="28699"/>
            </a:xfrm>
          </p:grpSpPr>
          <p:sp>
            <p:nvSpPr>
              <p:cNvPr id="1511" name="Google Shape;1511;p40"/>
              <p:cNvSpPr/>
              <p:nvPr/>
            </p:nvSpPr>
            <p:spPr>
              <a:xfrm>
                <a:off x="4204122" y="4141688"/>
                <a:ext cx="33497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9" extrusionOk="0">
                    <a:moveTo>
                      <a:pt x="2427" y="1"/>
                    </a:moveTo>
                    <a:cubicBezTo>
                      <a:pt x="1979" y="1"/>
                      <a:pt x="1522" y="168"/>
                      <a:pt x="1149" y="540"/>
                    </a:cubicBezTo>
                    <a:cubicBezTo>
                      <a:pt x="0" y="1677"/>
                      <a:pt x="811" y="3649"/>
                      <a:pt x="2432" y="3649"/>
                    </a:cubicBezTo>
                    <a:cubicBezTo>
                      <a:pt x="3448" y="3649"/>
                      <a:pt x="4258" y="2826"/>
                      <a:pt x="4258" y="1822"/>
                    </a:cubicBezTo>
                    <a:cubicBezTo>
                      <a:pt x="4258" y="726"/>
                      <a:pt x="3363" y="1"/>
                      <a:pt x="24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0"/>
              <p:cNvSpPr/>
              <p:nvPr/>
            </p:nvSpPr>
            <p:spPr>
              <a:xfrm>
                <a:off x="4216965" y="4151259"/>
                <a:ext cx="11042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95" extrusionOk="0">
                    <a:moveTo>
                      <a:pt x="799" y="0"/>
                    </a:moveTo>
                    <a:cubicBezTo>
                      <a:pt x="266" y="0"/>
                      <a:pt x="0" y="641"/>
                      <a:pt x="375" y="1016"/>
                    </a:cubicBezTo>
                    <a:cubicBezTo>
                      <a:pt x="498" y="1139"/>
                      <a:pt x="650" y="1195"/>
                      <a:pt x="799" y="1195"/>
                    </a:cubicBezTo>
                    <a:cubicBezTo>
                      <a:pt x="1103" y="1195"/>
                      <a:pt x="1395" y="963"/>
                      <a:pt x="1404" y="605"/>
                    </a:cubicBezTo>
                    <a:cubicBezTo>
                      <a:pt x="1404" y="278"/>
                      <a:pt x="1137" y="0"/>
                      <a:pt x="79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" name="Google Shape;1513;p40"/>
            <p:cNvGrpSpPr/>
            <p:nvPr/>
          </p:nvGrpSpPr>
          <p:grpSpPr>
            <a:xfrm>
              <a:off x="2230132" y="3520159"/>
              <a:ext cx="65706" cy="56264"/>
              <a:chOff x="4301546" y="4003869"/>
              <a:chExt cx="38916" cy="33324"/>
            </a:xfrm>
          </p:grpSpPr>
          <p:sp>
            <p:nvSpPr>
              <p:cNvPr id="1514" name="Google Shape;1514;p40"/>
              <p:cNvSpPr/>
              <p:nvPr/>
            </p:nvSpPr>
            <p:spPr>
              <a:xfrm>
                <a:off x="4301546" y="4003869"/>
                <a:ext cx="38916" cy="33324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237" extrusionOk="0">
                    <a:moveTo>
                      <a:pt x="2818" y="1"/>
                    </a:moveTo>
                    <a:cubicBezTo>
                      <a:pt x="2295" y="1"/>
                      <a:pt x="1763" y="196"/>
                      <a:pt x="1331" y="631"/>
                    </a:cubicBezTo>
                    <a:cubicBezTo>
                      <a:pt x="0" y="1962"/>
                      <a:pt x="944" y="4236"/>
                      <a:pt x="2831" y="4236"/>
                    </a:cubicBezTo>
                    <a:cubicBezTo>
                      <a:pt x="3992" y="4236"/>
                      <a:pt x="4948" y="3293"/>
                      <a:pt x="4948" y="2119"/>
                    </a:cubicBezTo>
                    <a:cubicBezTo>
                      <a:pt x="4948" y="845"/>
                      <a:pt x="3905" y="1"/>
                      <a:pt x="28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0"/>
              <p:cNvSpPr/>
              <p:nvPr/>
            </p:nvSpPr>
            <p:spPr>
              <a:xfrm>
                <a:off x="4314389" y="4013590"/>
                <a:ext cx="16469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780" extrusionOk="0">
                    <a:moveTo>
                      <a:pt x="1220" y="0"/>
                    </a:moveTo>
                    <a:cubicBezTo>
                      <a:pt x="1213" y="0"/>
                      <a:pt x="1205" y="0"/>
                      <a:pt x="1198" y="0"/>
                    </a:cubicBezTo>
                    <a:cubicBezTo>
                      <a:pt x="400" y="0"/>
                      <a:pt x="0" y="956"/>
                      <a:pt x="569" y="1512"/>
                    </a:cubicBezTo>
                    <a:cubicBezTo>
                      <a:pt x="750" y="1697"/>
                      <a:pt x="974" y="1780"/>
                      <a:pt x="1194" y="1780"/>
                    </a:cubicBezTo>
                    <a:cubicBezTo>
                      <a:pt x="1652" y="1780"/>
                      <a:pt x="2093" y="1422"/>
                      <a:pt x="2093" y="883"/>
                    </a:cubicBezTo>
                    <a:cubicBezTo>
                      <a:pt x="2093" y="395"/>
                      <a:pt x="1706" y="0"/>
                      <a:pt x="12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40"/>
            <p:cNvGrpSpPr/>
            <p:nvPr/>
          </p:nvGrpSpPr>
          <p:grpSpPr>
            <a:xfrm>
              <a:off x="2076716" y="3386437"/>
              <a:ext cx="61709" cy="52958"/>
              <a:chOff x="4210681" y="3924669"/>
              <a:chExt cx="36549" cy="31366"/>
            </a:xfrm>
          </p:grpSpPr>
          <p:sp>
            <p:nvSpPr>
              <p:cNvPr id="1517" name="Google Shape;1517;p40"/>
              <p:cNvSpPr/>
              <p:nvPr/>
            </p:nvSpPr>
            <p:spPr>
              <a:xfrm>
                <a:off x="4210681" y="3924669"/>
                <a:ext cx="36549" cy="31366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3988" extrusionOk="0">
                    <a:moveTo>
                      <a:pt x="2642" y="0"/>
                    </a:moveTo>
                    <a:cubicBezTo>
                      <a:pt x="2152" y="0"/>
                      <a:pt x="1654" y="182"/>
                      <a:pt x="1247" y="589"/>
                    </a:cubicBezTo>
                    <a:cubicBezTo>
                      <a:pt x="1" y="1847"/>
                      <a:pt x="884" y="3988"/>
                      <a:pt x="2662" y="3988"/>
                    </a:cubicBezTo>
                    <a:cubicBezTo>
                      <a:pt x="3751" y="3976"/>
                      <a:pt x="4646" y="3093"/>
                      <a:pt x="4646" y="1992"/>
                    </a:cubicBezTo>
                    <a:cubicBezTo>
                      <a:pt x="4646" y="797"/>
                      <a:pt x="3665" y="0"/>
                      <a:pt x="264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0"/>
              <p:cNvSpPr/>
              <p:nvPr/>
            </p:nvSpPr>
            <p:spPr>
              <a:xfrm>
                <a:off x="4225625" y="3934335"/>
                <a:ext cx="11994" cy="11994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25" extrusionOk="0">
                    <a:moveTo>
                      <a:pt x="762" y="1"/>
                    </a:moveTo>
                    <a:cubicBezTo>
                      <a:pt x="339" y="1"/>
                      <a:pt x="0" y="339"/>
                      <a:pt x="0" y="763"/>
                    </a:cubicBezTo>
                    <a:cubicBezTo>
                      <a:pt x="0" y="1186"/>
                      <a:pt x="339" y="1525"/>
                      <a:pt x="762" y="1525"/>
                    </a:cubicBezTo>
                    <a:cubicBezTo>
                      <a:pt x="1173" y="1525"/>
                      <a:pt x="1524" y="1186"/>
                      <a:pt x="1524" y="763"/>
                    </a:cubicBezTo>
                    <a:cubicBezTo>
                      <a:pt x="1524" y="339"/>
                      <a:pt x="1173" y="1"/>
                      <a:pt x="762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" name="Google Shape;1519;p40"/>
            <p:cNvGrpSpPr/>
            <p:nvPr/>
          </p:nvGrpSpPr>
          <p:grpSpPr>
            <a:xfrm>
              <a:off x="1700355" y="2887017"/>
              <a:ext cx="53183" cy="45574"/>
              <a:chOff x="3987771" y="3628874"/>
              <a:chExt cx="31499" cy="26993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3987771" y="3628874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19"/>
                      <a:pt x="4004" y="2657"/>
                      <a:pt x="4004" y="1714"/>
                    </a:cubicBezTo>
                    <a:cubicBezTo>
                      <a:pt x="4004" y="682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>
                <a:off x="4000709" y="3638540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41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9"/>
                      <a:pt x="908" y="1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40"/>
            <p:cNvGrpSpPr/>
            <p:nvPr/>
          </p:nvGrpSpPr>
          <p:grpSpPr>
            <a:xfrm>
              <a:off x="1868537" y="3134875"/>
              <a:ext cx="53024" cy="45415"/>
              <a:chOff x="4087382" y="3775674"/>
              <a:chExt cx="31405" cy="26898"/>
            </a:xfrm>
          </p:grpSpPr>
          <p:sp>
            <p:nvSpPr>
              <p:cNvPr id="1523" name="Google Shape;1523;p40"/>
              <p:cNvSpPr/>
              <p:nvPr/>
            </p:nvSpPr>
            <p:spPr>
              <a:xfrm>
                <a:off x="4087382" y="3775674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50" y="3420"/>
                      <a:pt x="2275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>
                <a:off x="4101460" y="3785348"/>
                <a:ext cx="7621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485" y="0"/>
                    </a:moveTo>
                    <a:cubicBezTo>
                      <a:pt x="219" y="0"/>
                      <a:pt x="1" y="218"/>
                      <a:pt x="1" y="484"/>
                    </a:cubicBezTo>
                    <a:cubicBezTo>
                      <a:pt x="1" y="750"/>
                      <a:pt x="219" y="968"/>
                      <a:pt x="485" y="968"/>
                    </a:cubicBezTo>
                    <a:cubicBezTo>
                      <a:pt x="751" y="968"/>
                      <a:pt x="969" y="750"/>
                      <a:pt x="969" y="484"/>
                    </a:cubicBezTo>
                    <a:cubicBezTo>
                      <a:pt x="969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40"/>
            <p:cNvGrpSpPr/>
            <p:nvPr/>
          </p:nvGrpSpPr>
          <p:grpSpPr>
            <a:xfrm>
              <a:off x="1921708" y="3271572"/>
              <a:ext cx="53024" cy="45428"/>
              <a:chOff x="4118873" y="3856637"/>
              <a:chExt cx="31405" cy="26906"/>
            </a:xfrm>
          </p:grpSpPr>
          <p:sp>
            <p:nvSpPr>
              <p:cNvPr id="1526" name="Google Shape;1526;p40"/>
              <p:cNvSpPr/>
              <p:nvPr/>
            </p:nvSpPr>
            <p:spPr>
              <a:xfrm>
                <a:off x="4118873" y="3856637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0"/>
              <p:cNvSpPr/>
              <p:nvPr/>
            </p:nvSpPr>
            <p:spPr>
              <a:xfrm>
                <a:off x="4133046" y="3866310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5" y="1"/>
                    </a:moveTo>
                    <a:cubicBezTo>
                      <a:pt x="219" y="1"/>
                      <a:pt x="1" y="218"/>
                      <a:pt x="1" y="484"/>
                    </a:cubicBezTo>
                    <a:cubicBezTo>
                      <a:pt x="1" y="751"/>
                      <a:pt x="219" y="968"/>
                      <a:pt x="485" y="968"/>
                    </a:cubicBezTo>
                    <a:cubicBezTo>
                      <a:pt x="751" y="968"/>
                      <a:pt x="969" y="751"/>
                      <a:pt x="969" y="484"/>
                    </a:cubicBezTo>
                    <a:cubicBezTo>
                      <a:pt x="969" y="218"/>
                      <a:pt x="751" y="1"/>
                      <a:pt x="4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8" name="Google Shape;1528;p40"/>
            <p:cNvGrpSpPr/>
            <p:nvPr/>
          </p:nvGrpSpPr>
          <p:grpSpPr>
            <a:xfrm>
              <a:off x="2005566" y="2904997"/>
              <a:ext cx="53183" cy="45428"/>
              <a:chOff x="4168541" y="3639523"/>
              <a:chExt cx="31499" cy="26906"/>
            </a:xfrm>
          </p:grpSpPr>
          <p:sp>
            <p:nvSpPr>
              <p:cNvPr id="1529" name="Google Shape;1529;p40"/>
              <p:cNvSpPr/>
              <p:nvPr/>
            </p:nvSpPr>
            <p:spPr>
              <a:xfrm>
                <a:off x="4168541" y="3639523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84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2"/>
                      <a:pt x="774" y="3420"/>
                      <a:pt x="2298" y="3420"/>
                    </a:cubicBezTo>
                    <a:cubicBezTo>
                      <a:pt x="3242" y="3420"/>
                      <a:pt x="4004" y="2658"/>
                      <a:pt x="4004" y="1715"/>
                    </a:cubicBezTo>
                    <a:cubicBezTo>
                      <a:pt x="4004" y="683"/>
                      <a:pt x="3162" y="1"/>
                      <a:pt x="22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0"/>
              <p:cNvSpPr/>
              <p:nvPr/>
            </p:nvSpPr>
            <p:spPr>
              <a:xfrm>
                <a:off x="4182713" y="3649197"/>
                <a:ext cx="7716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81" h="969" extrusionOk="0">
                    <a:moveTo>
                      <a:pt x="496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51"/>
                      <a:pt x="218" y="968"/>
                      <a:pt x="496" y="968"/>
                    </a:cubicBezTo>
                    <a:cubicBezTo>
                      <a:pt x="763" y="968"/>
                      <a:pt x="980" y="751"/>
                      <a:pt x="980" y="485"/>
                    </a:cubicBezTo>
                    <a:cubicBezTo>
                      <a:pt x="980" y="218"/>
                      <a:pt x="763" y="1"/>
                      <a:pt x="49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1" name="Google Shape;1531;p40"/>
            <p:cNvGrpSpPr/>
            <p:nvPr/>
          </p:nvGrpSpPr>
          <p:grpSpPr>
            <a:xfrm>
              <a:off x="1663240" y="2489688"/>
              <a:ext cx="53024" cy="45495"/>
              <a:chOff x="3965789" y="3393545"/>
              <a:chExt cx="31405" cy="26945"/>
            </a:xfrm>
          </p:grpSpPr>
          <p:sp>
            <p:nvSpPr>
              <p:cNvPr id="1532" name="Google Shape;1532;p40"/>
              <p:cNvSpPr/>
              <p:nvPr/>
            </p:nvSpPr>
            <p:spPr>
              <a:xfrm>
                <a:off x="3965789" y="3393545"/>
                <a:ext cx="31405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6" extrusionOk="0">
                    <a:moveTo>
                      <a:pt x="2273" y="0"/>
                    </a:moveTo>
                    <a:cubicBezTo>
                      <a:pt x="1854" y="0"/>
                      <a:pt x="1426" y="158"/>
                      <a:pt x="1077" y="510"/>
                    </a:cubicBezTo>
                    <a:cubicBezTo>
                      <a:pt x="1" y="1586"/>
                      <a:pt x="763" y="3425"/>
                      <a:pt x="2287" y="3425"/>
                    </a:cubicBezTo>
                    <a:cubicBezTo>
                      <a:pt x="3231" y="3425"/>
                      <a:pt x="3993" y="2663"/>
                      <a:pt x="3993" y="1720"/>
                    </a:cubicBezTo>
                    <a:cubicBezTo>
                      <a:pt x="3993" y="688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0"/>
              <p:cNvSpPr/>
              <p:nvPr/>
            </p:nvSpPr>
            <p:spPr>
              <a:xfrm>
                <a:off x="3978632" y="3403259"/>
                <a:ext cx="8950" cy="759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5" extrusionOk="0">
                    <a:moveTo>
                      <a:pt x="654" y="1"/>
                    </a:moveTo>
                    <a:cubicBezTo>
                      <a:pt x="219" y="1"/>
                      <a:pt x="1" y="509"/>
                      <a:pt x="315" y="823"/>
                    </a:cubicBezTo>
                    <a:cubicBezTo>
                      <a:pt x="413" y="921"/>
                      <a:pt x="533" y="964"/>
                      <a:pt x="651" y="964"/>
                    </a:cubicBezTo>
                    <a:cubicBezTo>
                      <a:pt x="899" y="964"/>
                      <a:pt x="1138" y="772"/>
                      <a:pt x="1138" y="485"/>
                    </a:cubicBezTo>
                    <a:cubicBezTo>
                      <a:pt x="1138" y="206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4" name="Google Shape;1534;p40"/>
            <p:cNvGrpSpPr/>
            <p:nvPr/>
          </p:nvGrpSpPr>
          <p:grpSpPr>
            <a:xfrm>
              <a:off x="1594653" y="2654245"/>
              <a:ext cx="53024" cy="45588"/>
              <a:chOff x="3925166" y="3491008"/>
              <a:chExt cx="31405" cy="27001"/>
            </a:xfrm>
          </p:grpSpPr>
          <p:sp>
            <p:nvSpPr>
              <p:cNvPr id="1535" name="Google Shape;1535;p40"/>
              <p:cNvSpPr/>
              <p:nvPr/>
            </p:nvSpPr>
            <p:spPr>
              <a:xfrm>
                <a:off x="3925166" y="3491008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3992" y="1715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0"/>
              <p:cNvSpPr/>
              <p:nvPr/>
            </p:nvSpPr>
            <p:spPr>
              <a:xfrm>
                <a:off x="3939339" y="3500682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5" y="1"/>
                    </a:moveTo>
                    <a:cubicBezTo>
                      <a:pt x="219" y="1"/>
                      <a:pt x="1" y="218"/>
                      <a:pt x="1" y="485"/>
                    </a:cubicBezTo>
                    <a:cubicBezTo>
                      <a:pt x="1" y="751"/>
                      <a:pt x="219" y="968"/>
                      <a:pt x="485" y="968"/>
                    </a:cubicBezTo>
                    <a:cubicBezTo>
                      <a:pt x="751" y="968"/>
                      <a:pt x="969" y="751"/>
                      <a:pt x="969" y="485"/>
                    </a:cubicBezTo>
                    <a:cubicBezTo>
                      <a:pt x="969" y="218"/>
                      <a:pt x="751" y="1"/>
                      <a:pt x="4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7" name="Google Shape;1537;p40"/>
            <p:cNvGrpSpPr/>
            <p:nvPr/>
          </p:nvGrpSpPr>
          <p:grpSpPr>
            <a:xfrm>
              <a:off x="1185518" y="2400930"/>
              <a:ext cx="53011" cy="45415"/>
              <a:chOff x="3682845" y="3340976"/>
              <a:chExt cx="31397" cy="26898"/>
            </a:xfrm>
          </p:grpSpPr>
          <p:sp>
            <p:nvSpPr>
              <p:cNvPr id="1538" name="Google Shape;1538;p40"/>
              <p:cNvSpPr/>
              <p:nvPr/>
            </p:nvSpPr>
            <p:spPr>
              <a:xfrm>
                <a:off x="3682845" y="3340976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0"/>
              <p:cNvSpPr/>
              <p:nvPr/>
            </p:nvSpPr>
            <p:spPr>
              <a:xfrm>
                <a:off x="3695783" y="3350650"/>
                <a:ext cx="8856" cy="764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72" extrusionOk="0">
                    <a:moveTo>
                      <a:pt x="641" y="0"/>
                    </a:moveTo>
                    <a:cubicBezTo>
                      <a:pt x="206" y="0"/>
                      <a:pt x="0" y="520"/>
                      <a:pt x="303" y="823"/>
                    </a:cubicBezTo>
                    <a:cubicBezTo>
                      <a:pt x="401" y="926"/>
                      <a:pt x="524" y="972"/>
                      <a:pt x="643" y="972"/>
                    </a:cubicBezTo>
                    <a:cubicBezTo>
                      <a:pt x="890" y="972"/>
                      <a:pt x="1125" y="777"/>
                      <a:pt x="1125" y="484"/>
                    </a:cubicBezTo>
                    <a:cubicBezTo>
                      <a:pt x="1125" y="218"/>
                      <a:pt x="907" y="0"/>
                      <a:pt x="6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0" name="Google Shape;1540;p40"/>
            <p:cNvGrpSpPr/>
            <p:nvPr/>
          </p:nvGrpSpPr>
          <p:grpSpPr>
            <a:xfrm>
              <a:off x="1375545" y="2422456"/>
              <a:ext cx="53183" cy="45574"/>
              <a:chOff x="3795393" y="3353725"/>
              <a:chExt cx="31499" cy="26993"/>
            </a:xfrm>
          </p:grpSpPr>
          <p:sp>
            <p:nvSpPr>
              <p:cNvPr id="1541" name="Google Shape;1541;p40"/>
              <p:cNvSpPr/>
              <p:nvPr/>
            </p:nvSpPr>
            <p:spPr>
              <a:xfrm>
                <a:off x="3795393" y="3353725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5" y="3432"/>
                      <a:pt x="2299" y="3432"/>
                    </a:cubicBezTo>
                    <a:cubicBezTo>
                      <a:pt x="3242" y="3432"/>
                      <a:pt x="4005" y="2658"/>
                      <a:pt x="4005" y="1714"/>
                    </a:cubicBezTo>
                    <a:cubicBezTo>
                      <a:pt x="4005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0"/>
              <p:cNvSpPr/>
              <p:nvPr/>
            </p:nvSpPr>
            <p:spPr>
              <a:xfrm>
                <a:off x="3809668" y="3363399"/>
                <a:ext cx="7613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8" extrusionOk="0">
                    <a:moveTo>
                      <a:pt x="484" y="0"/>
                    </a:moveTo>
                    <a:cubicBezTo>
                      <a:pt x="206" y="0"/>
                      <a:pt x="0" y="218"/>
                      <a:pt x="0" y="484"/>
                    </a:cubicBezTo>
                    <a:cubicBezTo>
                      <a:pt x="0" y="750"/>
                      <a:pt x="206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40"/>
            <p:cNvGrpSpPr/>
            <p:nvPr/>
          </p:nvGrpSpPr>
          <p:grpSpPr>
            <a:xfrm>
              <a:off x="2019695" y="4126889"/>
              <a:ext cx="65719" cy="56251"/>
              <a:chOff x="4176909" y="4363221"/>
              <a:chExt cx="38924" cy="33316"/>
            </a:xfrm>
          </p:grpSpPr>
          <p:sp>
            <p:nvSpPr>
              <p:cNvPr id="1544" name="Google Shape;1544;p40"/>
              <p:cNvSpPr/>
              <p:nvPr/>
            </p:nvSpPr>
            <p:spPr>
              <a:xfrm>
                <a:off x="4176909" y="4363221"/>
                <a:ext cx="38924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236" extrusionOk="0">
                    <a:moveTo>
                      <a:pt x="2823" y="0"/>
                    </a:moveTo>
                    <a:cubicBezTo>
                      <a:pt x="2301" y="0"/>
                      <a:pt x="1767" y="195"/>
                      <a:pt x="1331" y="631"/>
                    </a:cubicBezTo>
                    <a:cubicBezTo>
                      <a:pt x="1" y="1961"/>
                      <a:pt x="944" y="4236"/>
                      <a:pt x="2831" y="4236"/>
                    </a:cubicBezTo>
                    <a:cubicBezTo>
                      <a:pt x="4005" y="4236"/>
                      <a:pt x="4948" y="3292"/>
                      <a:pt x="4948" y="2119"/>
                    </a:cubicBezTo>
                    <a:cubicBezTo>
                      <a:pt x="4948" y="844"/>
                      <a:pt x="3911" y="0"/>
                      <a:pt x="28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0"/>
              <p:cNvSpPr/>
              <p:nvPr/>
            </p:nvSpPr>
            <p:spPr>
              <a:xfrm>
                <a:off x="4192230" y="4372934"/>
                <a:ext cx="13897" cy="1399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779" extrusionOk="0">
                    <a:moveTo>
                      <a:pt x="883" y="1"/>
                    </a:moveTo>
                    <a:cubicBezTo>
                      <a:pt x="399" y="1"/>
                      <a:pt x="0" y="400"/>
                      <a:pt x="0" y="896"/>
                    </a:cubicBezTo>
                    <a:cubicBezTo>
                      <a:pt x="0" y="1380"/>
                      <a:pt x="399" y="1779"/>
                      <a:pt x="883" y="1779"/>
                    </a:cubicBezTo>
                    <a:cubicBezTo>
                      <a:pt x="1379" y="1779"/>
                      <a:pt x="1766" y="1380"/>
                      <a:pt x="1766" y="896"/>
                    </a:cubicBezTo>
                    <a:cubicBezTo>
                      <a:pt x="1766" y="400"/>
                      <a:pt x="1379" y="1"/>
                      <a:pt x="88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6" name="Google Shape;1546;p40"/>
            <p:cNvGrpSpPr/>
            <p:nvPr/>
          </p:nvGrpSpPr>
          <p:grpSpPr>
            <a:xfrm>
              <a:off x="2102903" y="3526560"/>
              <a:ext cx="56663" cy="48576"/>
              <a:chOff x="4226191" y="4007660"/>
              <a:chExt cx="33560" cy="28770"/>
            </a:xfrm>
          </p:grpSpPr>
          <p:sp>
            <p:nvSpPr>
              <p:cNvPr id="1547" name="Google Shape;1547;p40"/>
              <p:cNvSpPr/>
              <p:nvPr/>
            </p:nvSpPr>
            <p:spPr>
              <a:xfrm>
                <a:off x="4226191" y="4007660"/>
                <a:ext cx="33560" cy="2877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658" extrusionOk="0">
                    <a:moveTo>
                      <a:pt x="2427" y="1"/>
                    </a:moveTo>
                    <a:cubicBezTo>
                      <a:pt x="1980" y="1"/>
                      <a:pt x="1524" y="167"/>
                      <a:pt x="1150" y="537"/>
                    </a:cubicBezTo>
                    <a:cubicBezTo>
                      <a:pt x="1" y="1686"/>
                      <a:pt x="811" y="3645"/>
                      <a:pt x="2444" y="3658"/>
                    </a:cubicBezTo>
                    <a:cubicBezTo>
                      <a:pt x="3436" y="3645"/>
                      <a:pt x="4259" y="2835"/>
                      <a:pt x="4259" y="1843"/>
                    </a:cubicBezTo>
                    <a:cubicBezTo>
                      <a:pt x="4267" y="736"/>
                      <a:pt x="3369" y="1"/>
                      <a:pt x="24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0"/>
              <p:cNvSpPr/>
              <p:nvPr/>
            </p:nvSpPr>
            <p:spPr>
              <a:xfrm>
                <a:off x="4239129" y="4017397"/>
                <a:ext cx="10948" cy="9383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193" extrusionOk="0">
                    <a:moveTo>
                      <a:pt x="787" y="0"/>
                    </a:moveTo>
                    <a:cubicBezTo>
                      <a:pt x="267" y="0"/>
                      <a:pt x="1" y="641"/>
                      <a:pt x="376" y="1016"/>
                    </a:cubicBezTo>
                    <a:cubicBezTo>
                      <a:pt x="497" y="1138"/>
                      <a:pt x="647" y="1192"/>
                      <a:pt x="794" y="1192"/>
                    </a:cubicBezTo>
                    <a:cubicBezTo>
                      <a:pt x="1099" y="1192"/>
                      <a:pt x="1392" y="957"/>
                      <a:pt x="1392" y="605"/>
                    </a:cubicBezTo>
                    <a:cubicBezTo>
                      <a:pt x="1392" y="266"/>
                      <a:pt x="1126" y="0"/>
                      <a:pt x="78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0"/>
            <p:cNvGrpSpPr/>
            <p:nvPr/>
          </p:nvGrpSpPr>
          <p:grpSpPr>
            <a:xfrm>
              <a:off x="1041903" y="2461829"/>
              <a:ext cx="56716" cy="48456"/>
              <a:chOff x="3597785" y="3377045"/>
              <a:chExt cx="33591" cy="28699"/>
            </a:xfrm>
          </p:grpSpPr>
          <p:sp>
            <p:nvSpPr>
              <p:cNvPr id="1550" name="Google Shape;1550;p40"/>
              <p:cNvSpPr/>
              <p:nvPr/>
            </p:nvSpPr>
            <p:spPr>
              <a:xfrm>
                <a:off x="3597785" y="3377045"/>
                <a:ext cx="33591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49" extrusionOk="0">
                    <a:moveTo>
                      <a:pt x="2428" y="0"/>
                    </a:moveTo>
                    <a:cubicBezTo>
                      <a:pt x="1979" y="0"/>
                      <a:pt x="1522" y="167"/>
                      <a:pt x="1150" y="539"/>
                    </a:cubicBezTo>
                    <a:cubicBezTo>
                      <a:pt x="0" y="1676"/>
                      <a:pt x="811" y="3648"/>
                      <a:pt x="2444" y="3648"/>
                    </a:cubicBezTo>
                    <a:cubicBezTo>
                      <a:pt x="3448" y="3648"/>
                      <a:pt x="4259" y="2826"/>
                      <a:pt x="4271" y="1822"/>
                    </a:cubicBezTo>
                    <a:cubicBezTo>
                      <a:pt x="4262" y="726"/>
                      <a:pt x="3364" y="0"/>
                      <a:pt x="24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0"/>
              <p:cNvSpPr/>
              <p:nvPr/>
            </p:nvSpPr>
            <p:spPr>
              <a:xfrm>
                <a:off x="3612343" y="3386703"/>
                <a:ext cx="9328" cy="9336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87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4"/>
                    </a:cubicBezTo>
                    <a:cubicBezTo>
                      <a:pt x="0" y="920"/>
                      <a:pt x="266" y="1186"/>
                      <a:pt x="593" y="1186"/>
                    </a:cubicBezTo>
                    <a:cubicBezTo>
                      <a:pt x="920" y="1186"/>
                      <a:pt x="1186" y="920"/>
                      <a:pt x="1186" y="594"/>
                    </a:cubicBezTo>
                    <a:cubicBezTo>
                      <a:pt x="1186" y="267"/>
                      <a:pt x="920" y="1"/>
                      <a:pt x="5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40"/>
            <p:cNvGrpSpPr/>
            <p:nvPr/>
          </p:nvGrpSpPr>
          <p:grpSpPr>
            <a:xfrm>
              <a:off x="1531682" y="2956109"/>
              <a:ext cx="56716" cy="48443"/>
              <a:chOff x="3887870" y="3669796"/>
              <a:chExt cx="33591" cy="28692"/>
            </a:xfrm>
          </p:grpSpPr>
          <p:sp>
            <p:nvSpPr>
              <p:cNvPr id="1553" name="Google Shape;1553;p40"/>
              <p:cNvSpPr/>
              <p:nvPr/>
            </p:nvSpPr>
            <p:spPr>
              <a:xfrm>
                <a:off x="3887870" y="3669796"/>
                <a:ext cx="33591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48" extrusionOk="0">
                    <a:moveTo>
                      <a:pt x="2431" y="0"/>
                    </a:moveTo>
                    <a:cubicBezTo>
                      <a:pt x="1981" y="0"/>
                      <a:pt x="1522" y="167"/>
                      <a:pt x="1150" y="539"/>
                    </a:cubicBezTo>
                    <a:cubicBezTo>
                      <a:pt x="1" y="1676"/>
                      <a:pt x="823" y="3648"/>
                      <a:pt x="2444" y="3648"/>
                    </a:cubicBezTo>
                    <a:cubicBezTo>
                      <a:pt x="3448" y="3648"/>
                      <a:pt x="4271" y="2825"/>
                      <a:pt x="4271" y="1821"/>
                    </a:cubicBezTo>
                    <a:cubicBezTo>
                      <a:pt x="4271" y="725"/>
                      <a:pt x="3370" y="0"/>
                      <a:pt x="243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0"/>
              <p:cNvSpPr/>
              <p:nvPr/>
            </p:nvSpPr>
            <p:spPr>
              <a:xfrm>
                <a:off x="3902428" y="3679454"/>
                <a:ext cx="9422" cy="932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86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20"/>
                      <a:pt x="266" y="1186"/>
                      <a:pt x="593" y="1186"/>
                    </a:cubicBezTo>
                    <a:cubicBezTo>
                      <a:pt x="932" y="1186"/>
                      <a:pt x="1198" y="920"/>
                      <a:pt x="1198" y="593"/>
                    </a:cubicBezTo>
                    <a:cubicBezTo>
                      <a:pt x="1198" y="267"/>
                      <a:pt x="932" y="1"/>
                      <a:pt x="5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5" name="Google Shape;1555;p40"/>
            <p:cNvGrpSpPr/>
            <p:nvPr/>
          </p:nvGrpSpPr>
          <p:grpSpPr>
            <a:xfrm>
              <a:off x="1414254" y="2638403"/>
              <a:ext cx="56556" cy="48576"/>
              <a:chOff x="3818320" y="3481625"/>
              <a:chExt cx="33497" cy="28770"/>
            </a:xfrm>
          </p:grpSpPr>
          <p:sp>
            <p:nvSpPr>
              <p:cNvPr id="1556" name="Google Shape;1556;p40"/>
              <p:cNvSpPr/>
              <p:nvPr/>
            </p:nvSpPr>
            <p:spPr>
              <a:xfrm>
                <a:off x="3818320" y="3481625"/>
                <a:ext cx="33497" cy="287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58" extrusionOk="0">
                    <a:moveTo>
                      <a:pt x="2421" y="1"/>
                    </a:moveTo>
                    <a:cubicBezTo>
                      <a:pt x="1975" y="1"/>
                      <a:pt x="1520" y="166"/>
                      <a:pt x="1150" y="537"/>
                    </a:cubicBezTo>
                    <a:cubicBezTo>
                      <a:pt x="1" y="1686"/>
                      <a:pt x="811" y="3658"/>
                      <a:pt x="2432" y="3658"/>
                    </a:cubicBezTo>
                    <a:cubicBezTo>
                      <a:pt x="3448" y="3658"/>
                      <a:pt x="4259" y="2835"/>
                      <a:pt x="4259" y="1831"/>
                    </a:cubicBezTo>
                    <a:cubicBezTo>
                      <a:pt x="4259" y="732"/>
                      <a:pt x="3359" y="1"/>
                      <a:pt x="24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0"/>
              <p:cNvSpPr/>
              <p:nvPr/>
            </p:nvSpPr>
            <p:spPr>
              <a:xfrm>
                <a:off x="3831258" y="3491362"/>
                <a:ext cx="10956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92" extrusionOk="0">
                    <a:moveTo>
                      <a:pt x="787" y="0"/>
                    </a:moveTo>
                    <a:cubicBezTo>
                      <a:pt x="267" y="0"/>
                      <a:pt x="1" y="641"/>
                      <a:pt x="376" y="1016"/>
                    </a:cubicBezTo>
                    <a:cubicBezTo>
                      <a:pt x="497" y="1137"/>
                      <a:pt x="646" y="1192"/>
                      <a:pt x="792" y="1192"/>
                    </a:cubicBezTo>
                    <a:cubicBezTo>
                      <a:pt x="1098" y="1192"/>
                      <a:pt x="1392" y="953"/>
                      <a:pt x="1392" y="593"/>
                    </a:cubicBezTo>
                    <a:cubicBezTo>
                      <a:pt x="1392" y="266"/>
                      <a:pt x="1126" y="0"/>
                      <a:pt x="78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40"/>
            <p:cNvGrpSpPr/>
            <p:nvPr/>
          </p:nvGrpSpPr>
          <p:grpSpPr>
            <a:xfrm>
              <a:off x="2190613" y="3717835"/>
              <a:ext cx="63302" cy="54246"/>
              <a:chOff x="4278139" y="4120948"/>
              <a:chExt cx="37492" cy="32129"/>
            </a:xfrm>
          </p:grpSpPr>
          <p:sp>
            <p:nvSpPr>
              <p:cNvPr id="1559" name="Google Shape;1559;p40"/>
              <p:cNvSpPr/>
              <p:nvPr/>
            </p:nvSpPr>
            <p:spPr>
              <a:xfrm>
                <a:off x="4278139" y="4120948"/>
                <a:ext cx="37492" cy="32129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4085" extrusionOk="0">
                    <a:moveTo>
                      <a:pt x="2708" y="0"/>
                    </a:moveTo>
                    <a:cubicBezTo>
                      <a:pt x="2207" y="0"/>
                      <a:pt x="1697" y="186"/>
                      <a:pt x="1283" y="600"/>
                    </a:cubicBezTo>
                    <a:cubicBezTo>
                      <a:pt x="1" y="1895"/>
                      <a:pt x="908" y="4084"/>
                      <a:pt x="2722" y="4084"/>
                    </a:cubicBezTo>
                    <a:cubicBezTo>
                      <a:pt x="3847" y="4084"/>
                      <a:pt x="4755" y="3177"/>
                      <a:pt x="4767" y="2052"/>
                    </a:cubicBezTo>
                    <a:cubicBezTo>
                      <a:pt x="4767" y="815"/>
                      <a:pt x="3758" y="0"/>
                      <a:pt x="270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0"/>
              <p:cNvSpPr/>
              <p:nvPr/>
            </p:nvSpPr>
            <p:spPr>
              <a:xfrm>
                <a:off x="4290983" y="4130614"/>
                <a:ext cx="1494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629" extrusionOk="0">
                    <a:moveTo>
                      <a:pt x="1089" y="0"/>
                    </a:moveTo>
                    <a:cubicBezTo>
                      <a:pt x="363" y="0"/>
                      <a:pt x="1" y="883"/>
                      <a:pt x="509" y="1391"/>
                    </a:cubicBezTo>
                    <a:cubicBezTo>
                      <a:pt x="673" y="1555"/>
                      <a:pt x="876" y="1629"/>
                      <a:pt x="1076" y="1629"/>
                    </a:cubicBezTo>
                    <a:cubicBezTo>
                      <a:pt x="1495" y="1629"/>
                      <a:pt x="1900" y="1306"/>
                      <a:pt x="1900" y="823"/>
                    </a:cubicBezTo>
                    <a:cubicBezTo>
                      <a:pt x="1900" y="363"/>
                      <a:pt x="1537" y="0"/>
                      <a:pt x="10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1" name="Google Shape;1561;p40"/>
            <p:cNvGrpSpPr/>
            <p:nvPr/>
          </p:nvGrpSpPr>
          <p:grpSpPr>
            <a:xfrm>
              <a:off x="2429958" y="3475448"/>
              <a:ext cx="56556" cy="48443"/>
              <a:chOff x="4419898" y="3977388"/>
              <a:chExt cx="33497" cy="28692"/>
            </a:xfrm>
          </p:grpSpPr>
          <p:sp>
            <p:nvSpPr>
              <p:cNvPr id="1562" name="Google Shape;1562;p40"/>
              <p:cNvSpPr/>
              <p:nvPr/>
            </p:nvSpPr>
            <p:spPr>
              <a:xfrm>
                <a:off x="4419898" y="3977388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6" y="0"/>
                    </a:moveTo>
                    <a:cubicBezTo>
                      <a:pt x="1979" y="0"/>
                      <a:pt x="1522" y="167"/>
                      <a:pt x="1150" y="539"/>
                    </a:cubicBezTo>
                    <a:cubicBezTo>
                      <a:pt x="1" y="1688"/>
                      <a:pt x="811" y="3648"/>
                      <a:pt x="2432" y="3648"/>
                    </a:cubicBezTo>
                    <a:cubicBezTo>
                      <a:pt x="3448" y="3648"/>
                      <a:pt x="4259" y="2837"/>
                      <a:pt x="4259" y="1833"/>
                    </a:cubicBezTo>
                    <a:cubicBezTo>
                      <a:pt x="4259" y="729"/>
                      <a:pt x="3362" y="0"/>
                      <a:pt x="24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0"/>
              <p:cNvSpPr/>
              <p:nvPr/>
            </p:nvSpPr>
            <p:spPr>
              <a:xfrm>
                <a:off x="4432742" y="3987046"/>
                <a:ext cx="11042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95" extrusionOk="0">
                    <a:moveTo>
                      <a:pt x="799" y="0"/>
                    </a:moveTo>
                    <a:cubicBezTo>
                      <a:pt x="267" y="0"/>
                      <a:pt x="1" y="641"/>
                      <a:pt x="376" y="1016"/>
                    </a:cubicBezTo>
                    <a:cubicBezTo>
                      <a:pt x="499" y="1139"/>
                      <a:pt x="650" y="1195"/>
                      <a:pt x="799" y="1195"/>
                    </a:cubicBezTo>
                    <a:cubicBezTo>
                      <a:pt x="1104" y="1195"/>
                      <a:pt x="1396" y="963"/>
                      <a:pt x="1404" y="605"/>
                    </a:cubicBezTo>
                    <a:cubicBezTo>
                      <a:pt x="1404" y="266"/>
                      <a:pt x="1138" y="0"/>
                      <a:pt x="79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4" name="Google Shape;1564;p40"/>
            <p:cNvGrpSpPr/>
            <p:nvPr/>
          </p:nvGrpSpPr>
          <p:grpSpPr>
            <a:xfrm>
              <a:off x="1989339" y="3572188"/>
              <a:ext cx="56556" cy="48562"/>
              <a:chOff x="4158930" y="4034684"/>
              <a:chExt cx="33497" cy="28762"/>
            </a:xfrm>
          </p:grpSpPr>
          <p:sp>
            <p:nvSpPr>
              <p:cNvPr id="1565" name="Google Shape;1565;p40"/>
              <p:cNvSpPr/>
              <p:nvPr/>
            </p:nvSpPr>
            <p:spPr>
              <a:xfrm>
                <a:off x="4158930" y="4034684"/>
                <a:ext cx="33497" cy="2876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57" extrusionOk="0">
                    <a:moveTo>
                      <a:pt x="2421" y="0"/>
                    </a:moveTo>
                    <a:cubicBezTo>
                      <a:pt x="1974" y="0"/>
                      <a:pt x="1520" y="166"/>
                      <a:pt x="1149" y="536"/>
                    </a:cubicBezTo>
                    <a:cubicBezTo>
                      <a:pt x="0" y="1685"/>
                      <a:pt x="811" y="3645"/>
                      <a:pt x="2432" y="3657"/>
                    </a:cubicBezTo>
                    <a:cubicBezTo>
                      <a:pt x="3436" y="3645"/>
                      <a:pt x="4258" y="2834"/>
                      <a:pt x="4258" y="1830"/>
                    </a:cubicBezTo>
                    <a:cubicBezTo>
                      <a:pt x="4258" y="732"/>
                      <a:pt x="3358" y="0"/>
                      <a:pt x="24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0"/>
              <p:cNvSpPr/>
              <p:nvPr/>
            </p:nvSpPr>
            <p:spPr>
              <a:xfrm>
                <a:off x="4173385" y="4044319"/>
                <a:ext cx="9336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199" extrusionOk="0">
                    <a:moveTo>
                      <a:pt x="594" y="1"/>
                    </a:moveTo>
                    <a:cubicBezTo>
                      <a:pt x="267" y="1"/>
                      <a:pt x="1" y="279"/>
                      <a:pt x="1" y="605"/>
                    </a:cubicBezTo>
                    <a:cubicBezTo>
                      <a:pt x="1" y="932"/>
                      <a:pt x="267" y="1198"/>
                      <a:pt x="594" y="1198"/>
                    </a:cubicBezTo>
                    <a:cubicBezTo>
                      <a:pt x="920" y="1198"/>
                      <a:pt x="1186" y="932"/>
                      <a:pt x="1186" y="605"/>
                    </a:cubicBezTo>
                    <a:cubicBezTo>
                      <a:pt x="1186" y="279"/>
                      <a:pt x="920" y="1"/>
                      <a:pt x="59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40"/>
            <p:cNvGrpSpPr/>
            <p:nvPr/>
          </p:nvGrpSpPr>
          <p:grpSpPr>
            <a:xfrm>
              <a:off x="1948850" y="3441108"/>
              <a:ext cx="56556" cy="48576"/>
              <a:chOff x="4134949" y="3957049"/>
              <a:chExt cx="33497" cy="28770"/>
            </a:xfrm>
          </p:grpSpPr>
          <p:sp>
            <p:nvSpPr>
              <p:cNvPr id="1568" name="Google Shape;1568;p40"/>
              <p:cNvSpPr/>
              <p:nvPr/>
            </p:nvSpPr>
            <p:spPr>
              <a:xfrm>
                <a:off x="4134949" y="3957049"/>
                <a:ext cx="33497" cy="287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58" extrusionOk="0">
                    <a:moveTo>
                      <a:pt x="2421" y="0"/>
                    </a:moveTo>
                    <a:cubicBezTo>
                      <a:pt x="1975" y="0"/>
                      <a:pt x="1520" y="166"/>
                      <a:pt x="1150" y="536"/>
                    </a:cubicBezTo>
                    <a:cubicBezTo>
                      <a:pt x="1" y="1685"/>
                      <a:pt x="811" y="3657"/>
                      <a:pt x="2432" y="3657"/>
                    </a:cubicBezTo>
                    <a:cubicBezTo>
                      <a:pt x="3436" y="3657"/>
                      <a:pt x="4259" y="2834"/>
                      <a:pt x="4259" y="1830"/>
                    </a:cubicBezTo>
                    <a:cubicBezTo>
                      <a:pt x="4259" y="732"/>
                      <a:pt x="3359" y="0"/>
                      <a:pt x="24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0"/>
              <p:cNvSpPr/>
              <p:nvPr/>
            </p:nvSpPr>
            <p:spPr>
              <a:xfrm>
                <a:off x="4147793" y="3966778"/>
                <a:ext cx="10956" cy="9383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93" extrusionOk="0">
                    <a:moveTo>
                      <a:pt x="799" y="1"/>
                    </a:moveTo>
                    <a:cubicBezTo>
                      <a:pt x="267" y="1"/>
                      <a:pt x="1" y="642"/>
                      <a:pt x="376" y="1017"/>
                    </a:cubicBezTo>
                    <a:cubicBezTo>
                      <a:pt x="497" y="1138"/>
                      <a:pt x="646" y="1192"/>
                      <a:pt x="792" y="1192"/>
                    </a:cubicBezTo>
                    <a:cubicBezTo>
                      <a:pt x="1098" y="1192"/>
                      <a:pt x="1392" y="954"/>
                      <a:pt x="1392" y="593"/>
                    </a:cubicBezTo>
                    <a:cubicBezTo>
                      <a:pt x="1392" y="267"/>
                      <a:pt x="1126" y="1"/>
                      <a:pt x="7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40"/>
            <p:cNvGrpSpPr/>
            <p:nvPr/>
          </p:nvGrpSpPr>
          <p:grpSpPr>
            <a:xfrm>
              <a:off x="2047967" y="3824972"/>
              <a:ext cx="73580" cy="62917"/>
              <a:chOff x="4193653" y="4184403"/>
              <a:chExt cx="43580" cy="37264"/>
            </a:xfrm>
          </p:grpSpPr>
          <p:sp>
            <p:nvSpPr>
              <p:cNvPr id="1571" name="Google Shape;1571;p40"/>
              <p:cNvSpPr/>
              <p:nvPr/>
            </p:nvSpPr>
            <p:spPr>
              <a:xfrm>
                <a:off x="4193653" y="4184403"/>
                <a:ext cx="43580" cy="37264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738" extrusionOk="0">
                    <a:moveTo>
                      <a:pt x="3156" y="1"/>
                    </a:moveTo>
                    <a:cubicBezTo>
                      <a:pt x="2575" y="1"/>
                      <a:pt x="1982" y="216"/>
                      <a:pt x="1501" y="698"/>
                    </a:cubicBezTo>
                    <a:cubicBezTo>
                      <a:pt x="1" y="2185"/>
                      <a:pt x="1065" y="4738"/>
                      <a:pt x="3170" y="4738"/>
                    </a:cubicBezTo>
                    <a:cubicBezTo>
                      <a:pt x="4476" y="4738"/>
                      <a:pt x="5529" y="3673"/>
                      <a:pt x="5541" y="2367"/>
                    </a:cubicBezTo>
                    <a:cubicBezTo>
                      <a:pt x="5541" y="943"/>
                      <a:pt x="4373" y="1"/>
                      <a:pt x="315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0"/>
              <p:cNvSpPr/>
              <p:nvPr/>
            </p:nvSpPr>
            <p:spPr>
              <a:xfrm>
                <a:off x="4206591" y="4194069"/>
                <a:ext cx="2094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82" extrusionOk="0">
                    <a:moveTo>
                      <a:pt x="1525" y="1"/>
                    </a:moveTo>
                    <a:cubicBezTo>
                      <a:pt x="509" y="1"/>
                      <a:pt x="1" y="1223"/>
                      <a:pt x="714" y="1948"/>
                    </a:cubicBezTo>
                    <a:cubicBezTo>
                      <a:pt x="948" y="2179"/>
                      <a:pt x="1234" y="2282"/>
                      <a:pt x="1514" y="2282"/>
                    </a:cubicBezTo>
                    <a:cubicBezTo>
                      <a:pt x="2101" y="2282"/>
                      <a:pt x="2662" y="1826"/>
                      <a:pt x="2662" y="1138"/>
                    </a:cubicBezTo>
                    <a:cubicBezTo>
                      <a:pt x="2662" y="509"/>
                      <a:pt x="2154" y="1"/>
                      <a:pt x="152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40"/>
            <p:cNvGrpSpPr/>
            <p:nvPr/>
          </p:nvGrpSpPr>
          <p:grpSpPr>
            <a:xfrm>
              <a:off x="2301136" y="3418812"/>
              <a:ext cx="73580" cy="62997"/>
              <a:chOff x="4343600" y="3943844"/>
              <a:chExt cx="43580" cy="37312"/>
            </a:xfrm>
          </p:grpSpPr>
          <p:sp>
            <p:nvSpPr>
              <p:cNvPr id="1574" name="Google Shape;1574;p40"/>
              <p:cNvSpPr/>
              <p:nvPr/>
            </p:nvSpPr>
            <p:spPr>
              <a:xfrm>
                <a:off x="4343600" y="3943844"/>
                <a:ext cx="43580" cy="37312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744" extrusionOk="0">
                    <a:moveTo>
                      <a:pt x="3156" y="1"/>
                    </a:moveTo>
                    <a:cubicBezTo>
                      <a:pt x="2574" y="1"/>
                      <a:pt x="1982" y="218"/>
                      <a:pt x="1500" y="703"/>
                    </a:cubicBezTo>
                    <a:cubicBezTo>
                      <a:pt x="0" y="2191"/>
                      <a:pt x="1065" y="4743"/>
                      <a:pt x="3169" y="4743"/>
                    </a:cubicBezTo>
                    <a:cubicBezTo>
                      <a:pt x="4476" y="4731"/>
                      <a:pt x="5528" y="3679"/>
                      <a:pt x="5540" y="2372"/>
                    </a:cubicBezTo>
                    <a:cubicBezTo>
                      <a:pt x="5540" y="949"/>
                      <a:pt x="4373" y="1"/>
                      <a:pt x="315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0"/>
              <p:cNvSpPr/>
              <p:nvPr/>
            </p:nvSpPr>
            <p:spPr>
              <a:xfrm>
                <a:off x="4359581" y="3953557"/>
                <a:ext cx="17893" cy="17893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275" extrusionOk="0">
                    <a:moveTo>
                      <a:pt x="1137" y="0"/>
                    </a:moveTo>
                    <a:cubicBezTo>
                      <a:pt x="508" y="0"/>
                      <a:pt x="0" y="508"/>
                      <a:pt x="0" y="1137"/>
                    </a:cubicBezTo>
                    <a:cubicBezTo>
                      <a:pt x="0" y="1766"/>
                      <a:pt x="508" y="2274"/>
                      <a:pt x="1137" y="2274"/>
                    </a:cubicBezTo>
                    <a:cubicBezTo>
                      <a:pt x="1766" y="2274"/>
                      <a:pt x="2275" y="1766"/>
                      <a:pt x="2275" y="1137"/>
                    </a:cubicBezTo>
                    <a:cubicBezTo>
                      <a:pt x="2275" y="508"/>
                      <a:pt x="1766" y="0"/>
                      <a:pt x="1137" y="0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6" name="Google Shape;1576;p40"/>
            <p:cNvGrpSpPr/>
            <p:nvPr/>
          </p:nvGrpSpPr>
          <p:grpSpPr>
            <a:xfrm>
              <a:off x="2011980" y="2469677"/>
              <a:ext cx="53183" cy="45588"/>
              <a:chOff x="4172339" y="3381693"/>
              <a:chExt cx="31499" cy="27001"/>
            </a:xfrm>
          </p:grpSpPr>
          <p:sp>
            <p:nvSpPr>
              <p:cNvPr id="1577" name="Google Shape;1577;p40"/>
              <p:cNvSpPr/>
              <p:nvPr/>
            </p:nvSpPr>
            <p:spPr>
              <a:xfrm>
                <a:off x="4172339" y="3381693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85" y="1"/>
                    </a:moveTo>
                    <a:cubicBezTo>
                      <a:pt x="1866" y="1"/>
                      <a:pt x="1438" y="157"/>
                      <a:pt x="1090" y="505"/>
                    </a:cubicBezTo>
                    <a:cubicBezTo>
                      <a:pt x="1" y="1581"/>
                      <a:pt x="775" y="3420"/>
                      <a:pt x="2299" y="3432"/>
                    </a:cubicBezTo>
                    <a:cubicBezTo>
                      <a:pt x="3243" y="3420"/>
                      <a:pt x="4005" y="2658"/>
                      <a:pt x="4005" y="1714"/>
                    </a:cubicBezTo>
                    <a:cubicBezTo>
                      <a:pt x="4005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0"/>
              <p:cNvSpPr/>
              <p:nvPr/>
            </p:nvSpPr>
            <p:spPr>
              <a:xfrm>
                <a:off x="4185285" y="3391367"/>
                <a:ext cx="8856" cy="760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67" extrusionOk="0">
                    <a:moveTo>
                      <a:pt x="653" y="1"/>
                    </a:moveTo>
                    <a:cubicBezTo>
                      <a:pt x="218" y="1"/>
                      <a:pt x="0" y="521"/>
                      <a:pt x="302" y="823"/>
                    </a:cubicBezTo>
                    <a:cubicBezTo>
                      <a:pt x="401" y="922"/>
                      <a:pt x="523" y="967"/>
                      <a:pt x="643" y="967"/>
                    </a:cubicBezTo>
                    <a:cubicBezTo>
                      <a:pt x="889" y="967"/>
                      <a:pt x="1125" y="778"/>
                      <a:pt x="1125" y="484"/>
                    </a:cubicBezTo>
                    <a:cubicBezTo>
                      <a:pt x="1125" y="218"/>
                      <a:pt x="919" y="1"/>
                      <a:pt x="65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14E4953-443D-4386-B8D6-9295291BE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048" y="767062"/>
            <a:ext cx="469049" cy="469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908CB8C-FA92-416A-83E6-0DBD7D40D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9313" y="2573685"/>
            <a:ext cx="469049" cy="46904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D91268B-5100-4334-9046-B4862BA2C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2049" y="3853655"/>
            <a:ext cx="469049" cy="4690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7E7D1BF-EC13-475F-9E0F-C51397EC72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5223" y="3393721"/>
            <a:ext cx="469049" cy="46904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ADED095-62DC-43CC-B8FF-FCD596ADD6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4650" y="1001586"/>
            <a:ext cx="469049" cy="46904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BFE0EF4-DFBB-4340-BE84-73F5C533D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6552" y="3814689"/>
            <a:ext cx="469049" cy="46904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57B1A96-55BE-4EA4-9EDB-38EFF3A78D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50536" y="3326967"/>
            <a:ext cx="469049" cy="46904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D371603-36A4-49B2-B9C0-B15677B949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81384" y="1701374"/>
            <a:ext cx="469049" cy="46904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B0C76AF-7E72-41B6-AB66-1B0D14EF8D9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20472" y="2573685"/>
            <a:ext cx="469049" cy="469049"/>
          </a:xfrm>
          <a:prstGeom prst="rect">
            <a:avLst/>
          </a:prstGeom>
        </p:spPr>
      </p:pic>
      <p:pic>
        <p:nvPicPr>
          <p:cNvPr id="1579" name="Graphic 1578">
            <a:extLst>
              <a:ext uri="{FF2B5EF4-FFF2-40B4-BE49-F238E27FC236}">
                <a16:creationId xmlns:a16="http://schemas.microsoft.com/office/drawing/2014/main" id="{5D9A80F8-80A0-407A-8689-CBB950434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7024" y="2104455"/>
            <a:ext cx="889550" cy="889550"/>
          </a:xfrm>
          <a:prstGeom prst="rect">
            <a:avLst/>
          </a:prstGeom>
        </p:spPr>
      </p:pic>
      <p:pic>
        <p:nvPicPr>
          <p:cNvPr id="1580" name="Graphic 1579">
            <a:extLst>
              <a:ext uri="{FF2B5EF4-FFF2-40B4-BE49-F238E27FC236}">
                <a16:creationId xmlns:a16="http://schemas.microsoft.com/office/drawing/2014/main" id="{B12E1B62-9B4E-4181-8769-291A0C9A8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9545" y="1419973"/>
            <a:ext cx="600057" cy="600055"/>
          </a:xfrm>
          <a:prstGeom prst="rect">
            <a:avLst/>
          </a:prstGeom>
        </p:spPr>
      </p:pic>
      <p:pic>
        <p:nvPicPr>
          <p:cNvPr id="1581" name="Graphic 1580">
            <a:extLst>
              <a:ext uri="{FF2B5EF4-FFF2-40B4-BE49-F238E27FC236}">
                <a16:creationId xmlns:a16="http://schemas.microsoft.com/office/drawing/2014/main" id="{EE5E7BF8-DE8F-49A6-85AD-9E46D3106F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2510" y="1734477"/>
            <a:ext cx="600057" cy="600057"/>
          </a:xfrm>
          <a:prstGeom prst="rect">
            <a:avLst/>
          </a:prstGeom>
        </p:spPr>
      </p:pic>
      <p:pic>
        <p:nvPicPr>
          <p:cNvPr id="1582" name="Graphic 1581">
            <a:extLst>
              <a:ext uri="{FF2B5EF4-FFF2-40B4-BE49-F238E27FC236}">
                <a16:creationId xmlns:a16="http://schemas.microsoft.com/office/drawing/2014/main" id="{A1DD805B-FEE8-4E3C-9F4C-3EB3F6962F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50479" y="2808211"/>
            <a:ext cx="600057" cy="600057"/>
          </a:xfrm>
          <a:prstGeom prst="rect">
            <a:avLst/>
          </a:prstGeom>
        </p:spPr>
      </p:pic>
      <p:pic>
        <p:nvPicPr>
          <p:cNvPr id="1583" name="Graphic 1582">
            <a:extLst>
              <a:ext uri="{FF2B5EF4-FFF2-40B4-BE49-F238E27FC236}">
                <a16:creationId xmlns:a16="http://schemas.microsoft.com/office/drawing/2014/main" id="{342A688D-4017-4BBC-87FA-EEF327E1B7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59545" y="3177867"/>
            <a:ext cx="600057" cy="600057"/>
          </a:xfrm>
          <a:prstGeom prst="rect">
            <a:avLst/>
          </a:prstGeom>
        </p:spPr>
      </p:pic>
      <p:pic>
        <p:nvPicPr>
          <p:cNvPr id="1584" name="Graphic 1583">
            <a:extLst>
              <a:ext uri="{FF2B5EF4-FFF2-40B4-BE49-F238E27FC236}">
                <a16:creationId xmlns:a16="http://schemas.microsoft.com/office/drawing/2014/main" id="{83A4C562-596A-4B0E-A643-E0A3C18018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6524" y="2808210"/>
            <a:ext cx="600057" cy="600057"/>
          </a:xfrm>
          <a:prstGeom prst="rect">
            <a:avLst/>
          </a:prstGeom>
        </p:spPr>
      </p:pic>
      <p:pic>
        <p:nvPicPr>
          <p:cNvPr id="1585" name="Graphic 1584">
            <a:extLst>
              <a:ext uri="{FF2B5EF4-FFF2-40B4-BE49-F238E27FC236}">
                <a16:creationId xmlns:a16="http://schemas.microsoft.com/office/drawing/2014/main" id="{AC2E6645-7294-4986-8F72-BA38BA17C0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30671" y="1734476"/>
            <a:ext cx="600057" cy="600057"/>
          </a:xfrm>
          <a:prstGeom prst="rect">
            <a:avLst/>
          </a:prstGeom>
        </p:spPr>
      </p:pic>
      <p:pic>
        <p:nvPicPr>
          <p:cNvPr id="1586" name="Graphic 1585">
            <a:extLst>
              <a:ext uri="{FF2B5EF4-FFF2-40B4-BE49-F238E27FC236}">
                <a16:creationId xmlns:a16="http://schemas.microsoft.com/office/drawing/2014/main" id="{7F7493A5-099A-4202-B0AF-B37D0A8146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44826" y="1062216"/>
            <a:ext cx="469049" cy="469049"/>
          </a:xfrm>
          <a:prstGeom prst="rect">
            <a:avLst/>
          </a:prstGeom>
        </p:spPr>
      </p:pic>
      <p:pic>
        <p:nvPicPr>
          <p:cNvPr id="1587" name="Graphic 1586">
            <a:extLst>
              <a:ext uri="{FF2B5EF4-FFF2-40B4-BE49-F238E27FC236}">
                <a16:creationId xmlns:a16="http://schemas.microsoft.com/office/drawing/2014/main" id="{D6FA4DA4-B4C1-461D-B045-A36C58646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38787" y="1724510"/>
            <a:ext cx="469049" cy="469049"/>
          </a:xfrm>
          <a:prstGeom prst="rect">
            <a:avLst/>
          </a:prstGeom>
        </p:spPr>
      </p:pic>
      <p:pic>
        <p:nvPicPr>
          <p:cNvPr id="1589" name="Graphic 1588">
            <a:extLst>
              <a:ext uri="{FF2B5EF4-FFF2-40B4-BE49-F238E27FC236}">
                <a16:creationId xmlns:a16="http://schemas.microsoft.com/office/drawing/2014/main" id="{927AF31D-9043-40BB-8C60-A480F981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543" y="711229"/>
            <a:ext cx="346703" cy="346703"/>
          </a:xfrm>
          <a:prstGeom prst="rect">
            <a:avLst/>
          </a:prstGeom>
        </p:spPr>
      </p:pic>
      <p:pic>
        <p:nvPicPr>
          <p:cNvPr id="1590" name="Graphic 1589">
            <a:extLst>
              <a:ext uri="{FF2B5EF4-FFF2-40B4-BE49-F238E27FC236}">
                <a16:creationId xmlns:a16="http://schemas.microsoft.com/office/drawing/2014/main" id="{42F89220-96E9-4B7A-B72B-0E90FEA63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5937" y="3551074"/>
            <a:ext cx="346703" cy="346703"/>
          </a:xfrm>
          <a:prstGeom prst="rect">
            <a:avLst/>
          </a:prstGeom>
        </p:spPr>
      </p:pic>
      <p:pic>
        <p:nvPicPr>
          <p:cNvPr id="1591" name="Graphic 1590">
            <a:extLst>
              <a:ext uri="{FF2B5EF4-FFF2-40B4-BE49-F238E27FC236}">
                <a16:creationId xmlns:a16="http://schemas.microsoft.com/office/drawing/2014/main" id="{BF9A032E-C850-4570-8D2B-C6D3C9C8E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7996" y="1480643"/>
            <a:ext cx="346703" cy="346703"/>
          </a:xfrm>
          <a:prstGeom prst="rect">
            <a:avLst/>
          </a:prstGeom>
        </p:spPr>
      </p:pic>
      <p:pic>
        <p:nvPicPr>
          <p:cNvPr id="1592" name="Graphic 1591">
            <a:extLst>
              <a:ext uri="{FF2B5EF4-FFF2-40B4-BE49-F238E27FC236}">
                <a16:creationId xmlns:a16="http://schemas.microsoft.com/office/drawing/2014/main" id="{CA7DEECC-D8E0-4D0B-ACB5-08B05EA1D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21445" y="4321715"/>
            <a:ext cx="346703" cy="346703"/>
          </a:xfrm>
          <a:prstGeom prst="rect">
            <a:avLst/>
          </a:prstGeom>
        </p:spPr>
      </p:pic>
      <p:pic>
        <p:nvPicPr>
          <p:cNvPr id="1593" name="Graphic 1592">
            <a:extLst>
              <a:ext uri="{FF2B5EF4-FFF2-40B4-BE49-F238E27FC236}">
                <a16:creationId xmlns:a16="http://schemas.microsoft.com/office/drawing/2014/main" id="{F7324753-9AA7-40FF-9FC2-89A72DD0E4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0523" y="417101"/>
            <a:ext cx="346703" cy="346703"/>
          </a:xfrm>
          <a:prstGeom prst="rect">
            <a:avLst/>
          </a:prstGeom>
        </p:spPr>
      </p:pic>
      <p:pic>
        <p:nvPicPr>
          <p:cNvPr id="1594" name="Graphic 1593">
            <a:extLst>
              <a:ext uri="{FF2B5EF4-FFF2-40B4-BE49-F238E27FC236}">
                <a16:creationId xmlns:a16="http://schemas.microsoft.com/office/drawing/2014/main" id="{E3AC6DE5-A158-4DD9-AF7A-03B2EAABD6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08362" y="3076157"/>
            <a:ext cx="346703" cy="346703"/>
          </a:xfrm>
          <a:prstGeom prst="rect">
            <a:avLst/>
          </a:prstGeom>
        </p:spPr>
      </p:pic>
      <p:pic>
        <p:nvPicPr>
          <p:cNvPr id="1595" name="Graphic 1594">
            <a:extLst>
              <a:ext uri="{FF2B5EF4-FFF2-40B4-BE49-F238E27FC236}">
                <a16:creationId xmlns:a16="http://schemas.microsoft.com/office/drawing/2014/main" id="{D5557CB6-74B2-47BC-852E-BD3265EDBA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0017" y="2565651"/>
            <a:ext cx="346703" cy="346703"/>
          </a:xfrm>
          <a:prstGeom prst="rect">
            <a:avLst/>
          </a:prstGeom>
        </p:spPr>
      </p:pic>
      <p:pic>
        <p:nvPicPr>
          <p:cNvPr id="1596" name="Graphic 1595">
            <a:extLst>
              <a:ext uri="{FF2B5EF4-FFF2-40B4-BE49-F238E27FC236}">
                <a16:creationId xmlns:a16="http://schemas.microsoft.com/office/drawing/2014/main" id="{5C94D28D-30EE-41EF-BAA4-56389C5962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10073" y="286285"/>
            <a:ext cx="346703" cy="346703"/>
          </a:xfrm>
          <a:prstGeom prst="rect">
            <a:avLst/>
          </a:prstGeom>
        </p:spPr>
      </p:pic>
      <p:pic>
        <p:nvPicPr>
          <p:cNvPr id="1597" name="Graphic 1596">
            <a:extLst>
              <a:ext uri="{FF2B5EF4-FFF2-40B4-BE49-F238E27FC236}">
                <a16:creationId xmlns:a16="http://schemas.microsoft.com/office/drawing/2014/main" id="{7EB4358A-B5F7-47CE-8FFA-7FF5C875B3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28883" y="2020028"/>
            <a:ext cx="346703" cy="346703"/>
          </a:xfrm>
          <a:prstGeom prst="rect">
            <a:avLst/>
          </a:prstGeom>
        </p:spPr>
      </p:pic>
      <p:pic>
        <p:nvPicPr>
          <p:cNvPr id="1598" name="Graphic 1597">
            <a:extLst>
              <a:ext uri="{FF2B5EF4-FFF2-40B4-BE49-F238E27FC236}">
                <a16:creationId xmlns:a16="http://schemas.microsoft.com/office/drawing/2014/main" id="{EBFF69EF-527C-43A1-8E57-0EBD59D790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07946" y="1084124"/>
            <a:ext cx="346703" cy="346703"/>
          </a:xfrm>
          <a:prstGeom prst="rect">
            <a:avLst/>
          </a:prstGeom>
        </p:spPr>
      </p:pic>
      <p:pic>
        <p:nvPicPr>
          <p:cNvPr id="1599" name="Graphic 1598">
            <a:extLst>
              <a:ext uri="{FF2B5EF4-FFF2-40B4-BE49-F238E27FC236}">
                <a16:creationId xmlns:a16="http://schemas.microsoft.com/office/drawing/2014/main" id="{E21974BE-1A83-4CE8-AE1B-B2247FF81A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8167" y="3976791"/>
            <a:ext cx="346703" cy="346703"/>
          </a:xfrm>
          <a:prstGeom prst="rect">
            <a:avLst/>
          </a:prstGeom>
        </p:spPr>
      </p:pic>
      <p:pic>
        <p:nvPicPr>
          <p:cNvPr id="1600" name="Graphic 1599">
            <a:extLst>
              <a:ext uri="{FF2B5EF4-FFF2-40B4-BE49-F238E27FC236}">
                <a16:creationId xmlns:a16="http://schemas.microsoft.com/office/drawing/2014/main" id="{5750F0C6-DEE8-4712-A10C-FED4EE0379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9623" y="397222"/>
            <a:ext cx="346703" cy="346703"/>
          </a:xfrm>
          <a:prstGeom prst="rect">
            <a:avLst/>
          </a:prstGeom>
        </p:spPr>
      </p:pic>
      <p:pic>
        <p:nvPicPr>
          <p:cNvPr id="1601" name="Graphic 1600">
            <a:extLst>
              <a:ext uri="{FF2B5EF4-FFF2-40B4-BE49-F238E27FC236}">
                <a16:creationId xmlns:a16="http://schemas.microsoft.com/office/drawing/2014/main" id="{44C538C0-4D9B-4AC0-8255-095D11D21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8032" y="611925"/>
            <a:ext cx="346703" cy="346703"/>
          </a:xfrm>
          <a:prstGeom prst="rect">
            <a:avLst/>
          </a:prstGeom>
        </p:spPr>
      </p:pic>
      <p:pic>
        <p:nvPicPr>
          <p:cNvPr id="1602" name="Graphic 1601">
            <a:extLst>
              <a:ext uri="{FF2B5EF4-FFF2-40B4-BE49-F238E27FC236}">
                <a16:creationId xmlns:a16="http://schemas.microsoft.com/office/drawing/2014/main" id="{B4692325-135A-4ECB-93D9-FB7A42D8C2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4613" y="1008561"/>
            <a:ext cx="346703" cy="346703"/>
          </a:xfrm>
          <a:prstGeom prst="rect">
            <a:avLst/>
          </a:prstGeom>
        </p:spPr>
      </p:pic>
      <p:pic>
        <p:nvPicPr>
          <p:cNvPr id="1603" name="Graphic 1602">
            <a:extLst>
              <a:ext uri="{FF2B5EF4-FFF2-40B4-BE49-F238E27FC236}">
                <a16:creationId xmlns:a16="http://schemas.microsoft.com/office/drawing/2014/main" id="{214C163D-AA78-43B4-8959-5F8E4F96C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4570" y="1458470"/>
            <a:ext cx="346703" cy="346703"/>
          </a:xfrm>
          <a:prstGeom prst="rect">
            <a:avLst/>
          </a:prstGeom>
        </p:spPr>
      </p:pic>
      <p:pic>
        <p:nvPicPr>
          <p:cNvPr id="1604" name="Graphic 1603">
            <a:extLst>
              <a:ext uri="{FF2B5EF4-FFF2-40B4-BE49-F238E27FC236}">
                <a16:creationId xmlns:a16="http://schemas.microsoft.com/office/drawing/2014/main" id="{A9CA2790-B6D9-4A4B-B2A8-B365AF3872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57921" y="1959034"/>
            <a:ext cx="346703" cy="346703"/>
          </a:xfrm>
          <a:prstGeom prst="rect">
            <a:avLst/>
          </a:prstGeom>
        </p:spPr>
      </p:pic>
      <p:pic>
        <p:nvPicPr>
          <p:cNvPr id="1605" name="Graphic 1604">
            <a:extLst>
              <a:ext uri="{FF2B5EF4-FFF2-40B4-BE49-F238E27FC236}">
                <a16:creationId xmlns:a16="http://schemas.microsoft.com/office/drawing/2014/main" id="{B622F5EA-FF2F-4A5F-A2DD-058E6CAF95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6105" y="2484001"/>
            <a:ext cx="346703" cy="346703"/>
          </a:xfrm>
          <a:prstGeom prst="rect">
            <a:avLst/>
          </a:prstGeom>
        </p:spPr>
      </p:pic>
      <p:pic>
        <p:nvPicPr>
          <p:cNvPr id="1606" name="Graphic 1605">
            <a:extLst>
              <a:ext uri="{FF2B5EF4-FFF2-40B4-BE49-F238E27FC236}">
                <a16:creationId xmlns:a16="http://schemas.microsoft.com/office/drawing/2014/main" id="{1B77B562-7942-4952-BAAF-308C1C832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1508" y="2980264"/>
            <a:ext cx="346703" cy="346703"/>
          </a:xfrm>
          <a:prstGeom prst="rect">
            <a:avLst/>
          </a:prstGeom>
        </p:spPr>
      </p:pic>
      <p:pic>
        <p:nvPicPr>
          <p:cNvPr id="1607" name="Graphic 1606">
            <a:extLst>
              <a:ext uri="{FF2B5EF4-FFF2-40B4-BE49-F238E27FC236}">
                <a16:creationId xmlns:a16="http://schemas.microsoft.com/office/drawing/2014/main" id="{68B34880-CA15-41FD-B4F3-A954D16F7A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2556" y="3904020"/>
            <a:ext cx="346703" cy="346703"/>
          </a:xfrm>
          <a:prstGeom prst="rect">
            <a:avLst/>
          </a:prstGeom>
        </p:spPr>
      </p:pic>
      <p:pic>
        <p:nvPicPr>
          <p:cNvPr id="1608" name="Graphic 1607">
            <a:extLst>
              <a:ext uri="{FF2B5EF4-FFF2-40B4-BE49-F238E27FC236}">
                <a16:creationId xmlns:a16="http://schemas.microsoft.com/office/drawing/2014/main" id="{4FB9DCAE-9AE0-41F0-802F-D4D029C3AB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99587" y="3505231"/>
            <a:ext cx="346703" cy="346703"/>
          </a:xfrm>
          <a:prstGeom prst="rect">
            <a:avLst/>
          </a:prstGeom>
        </p:spPr>
      </p:pic>
      <p:pic>
        <p:nvPicPr>
          <p:cNvPr id="1609" name="Graphic 1608">
            <a:extLst>
              <a:ext uri="{FF2B5EF4-FFF2-40B4-BE49-F238E27FC236}">
                <a16:creationId xmlns:a16="http://schemas.microsoft.com/office/drawing/2014/main" id="{ACF110A7-A805-4082-AE0C-36DB489FA3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50843" y="4184872"/>
            <a:ext cx="346703" cy="346703"/>
          </a:xfrm>
          <a:prstGeom prst="rect">
            <a:avLst/>
          </a:prstGeom>
        </p:spPr>
      </p:pic>
      <p:pic>
        <p:nvPicPr>
          <p:cNvPr id="1610" name="Graphic 1609">
            <a:extLst>
              <a:ext uri="{FF2B5EF4-FFF2-40B4-BE49-F238E27FC236}">
                <a16:creationId xmlns:a16="http://schemas.microsoft.com/office/drawing/2014/main" id="{AB2E6059-2E7C-44C9-A1BA-E34276CC2F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03804" y="4403738"/>
            <a:ext cx="346703" cy="346703"/>
          </a:xfrm>
          <a:prstGeom prst="rect">
            <a:avLst/>
          </a:prstGeom>
        </p:spPr>
      </p:pic>
      <p:pic>
        <p:nvPicPr>
          <p:cNvPr id="1611" name="Graphic 1610">
            <a:extLst>
              <a:ext uri="{FF2B5EF4-FFF2-40B4-BE49-F238E27FC236}">
                <a16:creationId xmlns:a16="http://schemas.microsoft.com/office/drawing/2014/main" id="{1EF7B950-1DA2-461B-84FD-0F1F84549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7060" y="4497260"/>
            <a:ext cx="346703" cy="346703"/>
          </a:xfrm>
          <a:prstGeom prst="rect">
            <a:avLst/>
          </a:prstGeom>
        </p:spPr>
      </p:pic>
      <p:pic>
        <p:nvPicPr>
          <p:cNvPr id="1612" name="Graphic 1611">
            <a:extLst>
              <a:ext uri="{FF2B5EF4-FFF2-40B4-BE49-F238E27FC236}">
                <a16:creationId xmlns:a16="http://schemas.microsoft.com/office/drawing/2014/main" id="{FE34C40F-9BE4-4C1B-B16A-ABF3C5C303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0359" y="4501692"/>
            <a:ext cx="346703" cy="346703"/>
          </a:xfrm>
          <a:prstGeom prst="rect">
            <a:avLst/>
          </a:prstGeom>
        </p:spPr>
      </p:pic>
      <p:pic>
        <p:nvPicPr>
          <p:cNvPr id="1613" name="Graphic 1612">
            <a:extLst>
              <a:ext uri="{FF2B5EF4-FFF2-40B4-BE49-F238E27FC236}">
                <a16:creationId xmlns:a16="http://schemas.microsoft.com/office/drawing/2014/main" id="{0194CAAD-12B3-404D-A724-DADB3722C8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5181" y="884580"/>
            <a:ext cx="600057" cy="600057"/>
          </a:xfrm>
          <a:prstGeom prst="rect">
            <a:avLst/>
          </a:prstGeom>
        </p:spPr>
      </p:pic>
      <p:pic>
        <p:nvPicPr>
          <p:cNvPr id="1614" name="Graphic 1613">
            <a:extLst>
              <a:ext uri="{FF2B5EF4-FFF2-40B4-BE49-F238E27FC236}">
                <a16:creationId xmlns:a16="http://schemas.microsoft.com/office/drawing/2014/main" id="{4F3D044E-DA10-4459-BC18-061FF5EBE6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5742" y="3976791"/>
            <a:ext cx="469049" cy="469049"/>
          </a:xfrm>
          <a:prstGeom prst="rect">
            <a:avLst/>
          </a:prstGeom>
        </p:spPr>
      </p:pic>
      <p:pic>
        <p:nvPicPr>
          <p:cNvPr id="1615" name="Graphic 1614">
            <a:extLst>
              <a:ext uri="{FF2B5EF4-FFF2-40B4-BE49-F238E27FC236}">
                <a16:creationId xmlns:a16="http://schemas.microsoft.com/office/drawing/2014/main" id="{CE4C58EA-C169-4E1B-81F3-80BE40DBB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2967" y="1546648"/>
            <a:ext cx="346703" cy="346703"/>
          </a:xfrm>
          <a:prstGeom prst="rect">
            <a:avLst/>
          </a:prstGeom>
        </p:spPr>
      </p:pic>
      <p:pic>
        <p:nvPicPr>
          <p:cNvPr id="1616" name="Graphic 1615">
            <a:extLst>
              <a:ext uri="{FF2B5EF4-FFF2-40B4-BE49-F238E27FC236}">
                <a16:creationId xmlns:a16="http://schemas.microsoft.com/office/drawing/2014/main" id="{E176BDDE-04CD-4CA1-BECB-D2470E451F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13197" y="3683681"/>
            <a:ext cx="600057" cy="600057"/>
          </a:xfrm>
          <a:prstGeom prst="rect">
            <a:avLst/>
          </a:prstGeom>
        </p:spPr>
      </p:pic>
      <p:pic>
        <p:nvPicPr>
          <p:cNvPr id="1617" name="Graphic 1616">
            <a:extLst>
              <a:ext uri="{FF2B5EF4-FFF2-40B4-BE49-F238E27FC236}">
                <a16:creationId xmlns:a16="http://schemas.microsoft.com/office/drawing/2014/main" id="{54E460A0-2F66-44BA-A2CD-18C19FC67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8913" y="369585"/>
            <a:ext cx="250771" cy="250770"/>
          </a:xfrm>
          <a:prstGeom prst="rect">
            <a:avLst/>
          </a:prstGeom>
        </p:spPr>
      </p:pic>
      <p:pic>
        <p:nvPicPr>
          <p:cNvPr id="1618" name="Graphic 1617">
            <a:extLst>
              <a:ext uri="{FF2B5EF4-FFF2-40B4-BE49-F238E27FC236}">
                <a16:creationId xmlns:a16="http://schemas.microsoft.com/office/drawing/2014/main" id="{72937F09-D821-4C79-ABA7-5D9C9F175D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32699" y="213377"/>
            <a:ext cx="664141" cy="6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7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994C9A71-72EB-4F38-810F-6C21E1394D72}"/>
              </a:ext>
            </a:extLst>
          </p:cNvPr>
          <p:cNvSpPr txBox="1"/>
          <p:nvPr/>
        </p:nvSpPr>
        <p:spPr>
          <a:xfrm>
            <a:off x="185727" y="176855"/>
            <a:ext cx="2114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DIREKTNI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B336E3-DC66-41AD-B2EF-D7F82143A02A}"/>
              </a:ext>
            </a:extLst>
          </p:cNvPr>
          <p:cNvSpPr txBox="1"/>
          <p:nvPr/>
        </p:nvSpPr>
        <p:spPr>
          <a:xfrm>
            <a:off x="185727" y="423277"/>
            <a:ext cx="2114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INDIREKTNI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1BF7E83-1136-43E1-9560-CF03F66E446B}"/>
              </a:ext>
            </a:extLst>
          </p:cNvPr>
          <p:cNvSpPr txBox="1"/>
          <p:nvPr/>
        </p:nvSpPr>
        <p:spPr>
          <a:xfrm>
            <a:off x="185727" y="683357"/>
            <a:ext cx="2277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IN INDIREKTNI</a:t>
            </a:r>
            <a:endParaRPr lang="en-US" sz="1200" dirty="0"/>
          </a:p>
        </p:txBody>
      </p:sp>
      <p:sp>
        <p:nvSpPr>
          <p:cNvPr id="83" name="Google Shape;8564;p53">
            <a:extLst>
              <a:ext uri="{FF2B5EF4-FFF2-40B4-BE49-F238E27FC236}">
                <a16:creationId xmlns:a16="http://schemas.microsoft.com/office/drawing/2014/main" id="{A1129577-C199-41D7-9B44-3B6064B484E9}"/>
              </a:ext>
            </a:extLst>
          </p:cNvPr>
          <p:cNvSpPr/>
          <p:nvPr/>
        </p:nvSpPr>
        <p:spPr>
          <a:xfrm>
            <a:off x="1440673" y="236993"/>
            <a:ext cx="401279" cy="161731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3" name="Google Shape;8568;p53">
            <a:extLst>
              <a:ext uri="{FF2B5EF4-FFF2-40B4-BE49-F238E27FC236}">
                <a16:creationId xmlns:a16="http://schemas.microsoft.com/office/drawing/2014/main" id="{6344CB70-7A43-42D1-AB65-6597E6432A16}"/>
              </a:ext>
            </a:extLst>
          </p:cNvPr>
          <p:cNvSpPr/>
          <p:nvPr/>
        </p:nvSpPr>
        <p:spPr>
          <a:xfrm>
            <a:off x="1434853" y="484325"/>
            <a:ext cx="407099" cy="14925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8572;p53">
            <a:extLst>
              <a:ext uri="{FF2B5EF4-FFF2-40B4-BE49-F238E27FC236}">
                <a16:creationId xmlns:a16="http://schemas.microsoft.com/office/drawing/2014/main" id="{A325CB21-53DF-4C78-A0CB-90CA09DAC60D}"/>
              </a:ext>
            </a:extLst>
          </p:cNvPr>
          <p:cNvSpPr/>
          <p:nvPr/>
        </p:nvSpPr>
        <p:spPr>
          <a:xfrm>
            <a:off x="1434854" y="731054"/>
            <a:ext cx="407098" cy="15738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3" name="Block Arc 72">
            <a:extLst>
              <a:ext uri="{FF2B5EF4-FFF2-40B4-BE49-F238E27FC236}">
                <a16:creationId xmlns:a16="http://schemas.microsoft.com/office/drawing/2014/main" id="{3F8AE221-DBDB-4DFE-A8D7-B8DD6AD9760B}"/>
              </a:ext>
            </a:extLst>
          </p:cNvPr>
          <p:cNvSpPr/>
          <p:nvPr/>
        </p:nvSpPr>
        <p:spPr>
          <a:xfrm>
            <a:off x="3548449" y="1506117"/>
            <a:ext cx="1867602" cy="1867602"/>
          </a:xfrm>
          <a:prstGeom prst="blockArc">
            <a:avLst>
              <a:gd name="adj1" fmla="val 12600000"/>
              <a:gd name="adj2" fmla="val 16200000"/>
              <a:gd name="adj3" fmla="val 448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Block Arc 73">
            <a:extLst>
              <a:ext uri="{FF2B5EF4-FFF2-40B4-BE49-F238E27FC236}">
                <a16:creationId xmlns:a16="http://schemas.microsoft.com/office/drawing/2014/main" id="{9E3DAD29-31C8-46B1-95FE-2C5BDF0183E2}"/>
              </a:ext>
            </a:extLst>
          </p:cNvPr>
          <p:cNvSpPr/>
          <p:nvPr/>
        </p:nvSpPr>
        <p:spPr>
          <a:xfrm>
            <a:off x="3581579" y="1506117"/>
            <a:ext cx="1867602" cy="1867602"/>
          </a:xfrm>
          <a:prstGeom prst="blockArc">
            <a:avLst>
              <a:gd name="adj1" fmla="val 9000000"/>
              <a:gd name="adj2" fmla="val 12600000"/>
              <a:gd name="adj3" fmla="val 448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Block Arc 76">
            <a:extLst>
              <a:ext uri="{FF2B5EF4-FFF2-40B4-BE49-F238E27FC236}">
                <a16:creationId xmlns:a16="http://schemas.microsoft.com/office/drawing/2014/main" id="{D945D8AC-C111-46BF-8B36-468A4B34F9E2}"/>
              </a:ext>
            </a:extLst>
          </p:cNvPr>
          <p:cNvSpPr/>
          <p:nvPr/>
        </p:nvSpPr>
        <p:spPr>
          <a:xfrm>
            <a:off x="3581579" y="1506117"/>
            <a:ext cx="1867602" cy="1867602"/>
          </a:xfrm>
          <a:prstGeom prst="blockArc">
            <a:avLst>
              <a:gd name="adj1" fmla="val 5400000"/>
              <a:gd name="adj2" fmla="val 9000000"/>
              <a:gd name="adj3" fmla="val 448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Block Arc 77">
            <a:extLst>
              <a:ext uri="{FF2B5EF4-FFF2-40B4-BE49-F238E27FC236}">
                <a16:creationId xmlns:a16="http://schemas.microsoft.com/office/drawing/2014/main" id="{69E82D7D-AA2A-475F-8D05-A6439EE70580}"/>
              </a:ext>
            </a:extLst>
          </p:cNvPr>
          <p:cNvSpPr/>
          <p:nvPr/>
        </p:nvSpPr>
        <p:spPr>
          <a:xfrm>
            <a:off x="3581579" y="1506117"/>
            <a:ext cx="1867602" cy="1867602"/>
          </a:xfrm>
          <a:prstGeom prst="blockArc">
            <a:avLst>
              <a:gd name="adj1" fmla="val 1800000"/>
              <a:gd name="adj2" fmla="val 5400000"/>
              <a:gd name="adj3" fmla="val 448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Block Arc 78">
            <a:extLst>
              <a:ext uri="{FF2B5EF4-FFF2-40B4-BE49-F238E27FC236}">
                <a16:creationId xmlns:a16="http://schemas.microsoft.com/office/drawing/2014/main" id="{55A75ED2-E770-4968-9BA9-BCCF816FED1C}"/>
              </a:ext>
            </a:extLst>
          </p:cNvPr>
          <p:cNvSpPr/>
          <p:nvPr/>
        </p:nvSpPr>
        <p:spPr>
          <a:xfrm>
            <a:off x="3548449" y="1506117"/>
            <a:ext cx="1867602" cy="1867602"/>
          </a:xfrm>
          <a:prstGeom prst="blockArc">
            <a:avLst>
              <a:gd name="adj1" fmla="val 19800000"/>
              <a:gd name="adj2" fmla="val 1800000"/>
              <a:gd name="adj3" fmla="val 448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Block Arc 79">
            <a:extLst>
              <a:ext uri="{FF2B5EF4-FFF2-40B4-BE49-F238E27FC236}">
                <a16:creationId xmlns:a16="http://schemas.microsoft.com/office/drawing/2014/main" id="{BC306B5A-DDBE-4017-8A08-30E1005FA640}"/>
              </a:ext>
            </a:extLst>
          </p:cNvPr>
          <p:cNvSpPr/>
          <p:nvPr/>
        </p:nvSpPr>
        <p:spPr>
          <a:xfrm>
            <a:off x="3581579" y="1506117"/>
            <a:ext cx="1867602" cy="1867602"/>
          </a:xfrm>
          <a:prstGeom prst="blockArc">
            <a:avLst>
              <a:gd name="adj1" fmla="val 16200000"/>
              <a:gd name="adj2" fmla="val 19800000"/>
              <a:gd name="adj3" fmla="val 448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60396C4-4C96-4200-A844-2E9E2BB02109}"/>
              </a:ext>
            </a:extLst>
          </p:cNvPr>
          <p:cNvSpPr/>
          <p:nvPr/>
        </p:nvSpPr>
        <p:spPr>
          <a:xfrm>
            <a:off x="4191173" y="1235998"/>
            <a:ext cx="582154" cy="582154"/>
          </a:xfrm>
          <a:custGeom>
            <a:avLst/>
            <a:gdLst>
              <a:gd name="connsiteX0" fmla="*/ 0 w 582154"/>
              <a:gd name="connsiteY0" fmla="*/ 291077 h 582154"/>
              <a:gd name="connsiteX1" fmla="*/ 291077 w 582154"/>
              <a:gd name="connsiteY1" fmla="*/ 0 h 582154"/>
              <a:gd name="connsiteX2" fmla="*/ 582154 w 582154"/>
              <a:gd name="connsiteY2" fmla="*/ 291077 h 582154"/>
              <a:gd name="connsiteX3" fmla="*/ 291077 w 582154"/>
              <a:gd name="connsiteY3" fmla="*/ 582154 h 582154"/>
              <a:gd name="connsiteX4" fmla="*/ 0 w 582154"/>
              <a:gd name="connsiteY4" fmla="*/ 291077 h 58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54" h="582154">
                <a:moveTo>
                  <a:pt x="0" y="291077"/>
                </a:moveTo>
                <a:cubicBezTo>
                  <a:pt x="0" y="130320"/>
                  <a:pt x="130320" y="0"/>
                  <a:pt x="291077" y="0"/>
                </a:cubicBezTo>
                <a:cubicBezTo>
                  <a:pt x="451834" y="0"/>
                  <a:pt x="582154" y="130320"/>
                  <a:pt x="582154" y="291077"/>
                </a:cubicBezTo>
                <a:cubicBezTo>
                  <a:pt x="582154" y="451834"/>
                  <a:pt x="451834" y="582154"/>
                  <a:pt x="291077" y="582154"/>
                </a:cubicBezTo>
                <a:cubicBezTo>
                  <a:pt x="130320" y="582154"/>
                  <a:pt x="0" y="451834"/>
                  <a:pt x="0" y="291077"/>
                </a:cubicBezTo>
                <a:close/>
              </a:path>
            </a:pathLst>
          </a:custGeom>
          <a:solidFill>
            <a:srgbClr val="76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04" tIns="91604" rIns="91604" bIns="9160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" kern="1200" dirty="0"/>
              <a:t>DIREKTNI 1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A1B6854-2BA5-44B8-8F4D-7F8DAEE8D66A}"/>
              </a:ext>
            </a:extLst>
          </p:cNvPr>
          <p:cNvSpPr/>
          <p:nvPr/>
        </p:nvSpPr>
        <p:spPr>
          <a:xfrm>
            <a:off x="4196276" y="3021434"/>
            <a:ext cx="582154" cy="582154"/>
          </a:xfrm>
          <a:custGeom>
            <a:avLst/>
            <a:gdLst>
              <a:gd name="connsiteX0" fmla="*/ 0 w 582154"/>
              <a:gd name="connsiteY0" fmla="*/ 291077 h 582154"/>
              <a:gd name="connsiteX1" fmla="*/ 291077 w 582154"/>
              <a:gd name="connsiteY1" fmla="*/ 0 h 582154"/>
              <a:gd name="connsiteX2" fmla="*/ 582154 w 582154"/>
              <a:gd name="connsiteY2" fmla="*/ 291077 h 582154"/>
              <a:gd name="connsiteX3" fmla="*/ 291077 w 582154"/>
              <a:gd name="connsiteY3" fmla="*/ 582154 h 582154"/>
              <a:gd name="connsiteX4" fmla="*/ 0 w 582154"/>
              <a:gd name="connsiteY4" fmla="*/ 291077 h 58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54" h="582154">
                <a:moveTo>
                  <a:pt x="0" y="291077"/>
                </a:moveTo>
                <a:cubicBezTo>
                  <a:pt x="0" y="130320"/>
                  <a:pt x="130320" y="0"/>
                  <a:pt x="291077" y="0"/>
                </a:cubicBezTo>
                <a:cubicBezTo>
                  <a:pt x="451834" y="0"/>
                  <a:pt x="582154" y="130320"/>
                  <a:pt x="582154" y="291077"/>
                </a:cubicBezTo>
                <a:cubicBezTo>
                  <a:pt x="582154" y="451834"/>
                  <a:pt x="451834" y="582154"/>
                  <a:pt x="291077" y="582154"/>
                </a:cubicBezTo>
                <a:cubicBezTo>
                  <a:pt x="130320" y="582154"/>
                  <a:pt x="0" y="451834"/>
                  <a:pt x="0" y="291077"/>
                </a:cubicBezTo>
                <a:close/>
              </a:path>
            </a:pathLst>
          </a:custGeom>
          <a:solidFill>
            <a:srgbClr val="76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04" tIns="91604" rIns="91604" bIns="9160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" kern="1200" dirty="0"/>
              <a:t>DIREKTNI 1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CEB0C3F-DEC4-4FEE-B609-49D2BA5D30AE}"/>
              </a:ext>
            </a:extLst>
          </p:cNvPr>
          <p:cNvSpPr/>
          <p:nvPr/>
        </p:nvSpPr>
        <p:spPr>
          <a:xfrm>
            <a:off x="4981719" y="2605263"/>
            <a:ext cx="582154" cy="582154"/>
          </a:xfrm>
          <a:custGeom>
            <a:avLst/>
            <a:gdLst>
              <a:gd name="connsiteX0" fmla="*/ 0 w 582154"/>
              <a:gd name="connsiteY0" fmla="*/ 291077 h 582154"/>
              <a:gd name="connsiteX1" fmla="*/ 291077 w 582154"/>
              <a:gd name="connsiteY1" fmla="*/ 0 h 582154"/>
              <a:gd name="connsiteX2" fmla="*/ 582154 w 582154"/>
              <a:gd name="connsiteY2" fmla="*/ 291077 h 582154"/>
              <a:gd name="connsiteX3" fmla="*/ 291077 w 582154"/>
              <a:gd name="connsiteY3" fmla="*/ 582154 h 582154"/>
              <a:gd name="connsiteX4" fmla="*/ 0 w 582154"/>
              <a:gd name="connsiteY4" fmla="*/ 291077 h 58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54" h="582154">
                <a:moveTo>
                  <a:pt x="0" y="291077"/>
                </a:moveTo>
                <a:cubicBezTo>
                  <a:pt x="0" y="130320"/>
                  <a:pt x="130320" y="0"/>
                  <a:pt x="291077" y="0"/>
                </a:cubicBezTo>
                <a:cubicBezTo>
                  <a:pt x="451834" y="0"/>
                  <a:pt x="582154" y="130320"/>
                  <a:pt x="582154" y="291077"/>
                </a:cubicBezTo>
                <a:cubicBezTo>
                  <a:pt x="582154" y="451834"/>
                  <a:pt x="451834" y="582154"/>
                  <a:pt x="291077" y="582154"/>
                </a:cubicBezTo>
                <a:cubicBezTo>
                  <a:pt x="130320" y="582154"/>
                  <a:pt x="0" y="451834"/>
                  <a:pt x="0" y="29107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04" tIns="91604" rIns="91604" bIns="9160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" kern="1200" dirty="0"/>
              <a:t>DIREKTNI DIREKTNOG 1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763F6B06-00BD-4255-B61C-B1470A2630A1}"/>
              </a:ext>
            </a:extLst>
          </p:cNvPr>
          <p:cNvSpPr/>
          <p:nvPr/>
        </p:nvSpPr>
        <p:spPr>
          <a:xfrm>
            <a:off x="4986626" y="1703498"/>
            <a:ext cx="582154" cy="582154"/>
          </a:xfrm>
          <a:custGeom>
            <a:avLst/>
            <a:gdLst>
              <a:gd name="connsiteX0" fmla="*/ 0 w 582154"/>
              <a:gd name="connsiteY0" fmla="*/ 291077 h 582154"/>
              <a:gd name="connsiteX1" fmla="*/ 291077 w 582154"/>
              <a:gd name="connsiteY1" fmla="*/ 0 h 582154"/>
              <a:gd name="connsiteX2" fmla="*/ 582154 w 582154"/>
              <a:gd name="connsiteY2" fmla="*/ 291077 h 582154"/>
              <a:gd name="connsiteX3" fmla="*/ 291077 w 582154"/>
              <a:gd name="connsiteY3" fmla="*/ 582154 h 582154"/>
              <a:gd name="connsiteX4" fmla="*/ 0 w 582154"/>
              <a:gd name="connsiteY4" fmla="*/ 291077 h 58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54" h="582154">
                <a:moveTo>
                  <a:pt x="0" y="291077"/>
                </a:moveTo>
                <a:cubicBezTo>
                  <a:pt x="0" y="130320"/>
                  <a:pt x="130320" y="0"/>
                  <a:pt x="291077" y="0"/>
                </a:cubicBezTo>
                <a:cubicBezTo>
                  <a:pt x="451834" y="0"/>
                  <a:pt x="582154" y="130320"/>
                  <a:pt x="582154" y="291077"/>
                </a:cubicBezTo>
                <a:cubicBezTo>
                  <a:pt x="582154" y="451834"/>
                  <a:pt x="451834" y="582154"/>
                  <a:pt x="291077" y="582154"/>
                </a:cubicBezTo>
                <a:cubicBezTo>
                  <a:pt x="130320" y="582154"/>
                  <a:pt x="0" y="451834"/>
                  <a:pt x="0" y="29107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04" tIns="91604" rIns="91604" bIns="9160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" kern="1200" dirty="0"/>
              <a:t>DIREKTNI DIREKTNOG 1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4D464DEB-2868-4456-A046-29C3D0A636C5}"/>
              </a:ext>
            </a:extLst>
          </p:cNvPr>
          <p:cNvSpPr/>
          <p:nvPr/>
        </p:nvSpPr>
        <p:spPr>
          <a:xfrm>
            <a:off x="3400627" y="2605263"/>
            <a:ext cx="582154" cy="582154"/>
          </a:xfrm>
          <a:custGeom>
            <a:avLst/>
            <a:gdLst>
              <a:gd name="connsiteX0" fmla="*/ 0 w 582154"/>
              <a:gd name="connsiteY0" fmla="*/ 291077 h 582154"/>
              <a:gd name="connsiteX1" fmla="*/ 291077 w 582154"/>
              <a:gd name="connsiteY1" fmla="*/ 0 h 582154"/>
              <a:gd name="connsiteX2" fmla="*/ 582154 w 582154"/>
              <a:gd name="connsiteY2" fmla="*/ 291077 h 582154"/>
              <a:gd name="connsiteX3" fmla="*/ 291077 w 582154"/>
              <a:gd name="connsiteY3" fmla="*/ 582154 h 582154"/>
              <a:gd name="connsiteX4" fmla="*/ 0 w 582154"/>
              <a:gd name="connsiteY4" fmla="*/ 291077 h 58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54" h="582154">
                <a:moveTo>
                  <a:pt x="0" y="291077"/>
                </a:moveTo>
                <a:cubicBezTo>
                  <a:pt x="0" y="130320"/>
                  <a:pt x="130320" y="0"/>
                  <a:pt x="291077" y="0"/>
                </a:cubicBezTo>
                <a:cubicBezTo>
                  <a:pt x="451834" y="0"/>
                  <a:pt x="582154" y="130320"/>
                  <a:pt x="582154" y="291077"/>
                </a:cubicBezTo>
                <a:cubicBezTo>
                  <a:pt x="582154" y="451834"/>
                  <a:pt x="451834" y="582154"/>
                  <a:pt x="291077" y="582154"/>
                </a:cubicBezTo>
                <a:cubicBezTo>
                  <a:pt x="130320" y="582154"/>
                  <a:pt x="0" y="451834"/>
                  <a:pt x="0" y="29107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04" tIns="91604" rIns="91604" bIns="9160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" kern="1200" dirty="0"/>
              <a:t>DIREKTNI DIREKTNOG 2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2CEAFA9-B96A-400C-94AE-76AE80F947BF}"/>
              </a:ext>
            </a:extLst>
          </p:cNvPr>
          <p:cNvSpPr/>
          <p:nvPr/>
        </p:nvSpPr>
        <p:spPr>
          <a:xfrm>
            <a:off x="3400627" y="1692419"/>
            <a:ext cx="582154" cy="582154"/>
          </a:xfrm>
          <a:custGeom>
            <a:avLst/>
            <a:gdLst>
              <a:gd name="connsiteX0" fmla="*/ 0 w 582154"/>
              <a:gd name="connsiteY0" fmla="*/ 291077 h 582154"/>
              <a:gd name="connsiteX1" fmla="*/ 291077 w 582154"/>
              <a:gd name="connsiteY1" fmla="*/ 0 h 582154"/>
              <a:gd name="connsiteX2" fmla="*/ 582154 w 582154"/>
              <a:gd name="connsiteY2" fmla="*/ 291077 h 582154"/>
              <a:gd name="connsiteX3" fmla="*/ 291077 w 582154"/>
              <a:gd name="connsiteY3" fmla="*/ 582154 h 582154"/>
              <a:gd name="connsiteX4" fmla="*/ 0 w 582154"/>
              <a:gd name="connsiteY4" fmla="*/ 291077 h 58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54" h="582154">
                <a:moveTo>
                  <a:pt x="0" y="291077"/>
                </a:moveTo>
                <a:cubicBezTo>
                  <a:pt x="0" y="130320"/>
                  <a:pt x="130320" y="0"/>
                  <a:pt x="291077" y="0"/>
                </a:cubicBezTo>
                <a:cubicBezTo>
                  <a:pt x="451834" y="0"/>
                  <a:pt x="582154" y="130320"/>
                  <a:pt x="582154" y="291077"/>
                </a:cubicBezTo>
                <a:cubicBezTo>
                  <a:pt x="582154" y="451834"/>
                  <a:pt x="451834" y="582154"/>
                  <a:pt x="291077" y="582154"/>
                </a:cubicBezTo>
                <a:cubicBezTo>
                  <a:pt x="130320" y="582154"/>
                  <a:pt x="0" y="451834"/>
                  <a:pt x="0" y="29107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04" tIns="91604" rIns="91604" bIns="9160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" kern="1200" dirty="0"/>
              <a:t>DIREKTNI DIREKTNOG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B7FB98C-B587-4443-B3C5-F423E7610197}"/>
              </a:ext>
            </a:extLst>
          </p:cNvPr>
          <p:cNvSpPr/>
          <p:nvPr/>
        </p:nvSpPr>
        <p:spPr>
          <a:xfrm>
            <a:off x="1347009" y="356308"/>
            <a:ext cx="6268283" cy="4178855"/>
          </a:xfrm>
          <a:prstGeom prst="rect">
            <a:avLst/>
          </a:prstGeom>
          <a:noFill/>
        </p:spPr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F90858F-FA2F-4258-87A1-5F68654D0605}"/>
              </a:ext>
            </a:extLst>
          </p:cNvPr>
          <p:cNvSpPr/>
          <p:nvPr/>
        </p:nvSpPr>
        <p:spPr>
          <a:xfrm>
            <a:off x="2770959" y="735544"/>
            <a:ext cx="3420381" cy="3420381"/>
          </a:xfrm>
          <a:prstGeom prst="blockArc">
            <a:avLst>
              <a:gd name="adj1" fmla="val 13500000"/>
              <a:gd name="adj2" fmla="val 16200000"/>
              <a:gd name="adj3" fmla="val 34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Block Arc 54">
            <a:extLst>
              <a:ext uri="{FF2B5EF4-FFF2-40B4-BE49-F238E27FC236}">
                <a16:creationId xmlns:a16="http://schemas.microsoft.com/office/drawing/2014/main" id="{94B6C2E6-B589-4C61-A996-BB2659468D41}"/>
              </a:ext>
            </a:extLst>
          </p:cNvPr>
          <p:cNvSpPr/>
          <p:nvPr/>
        </p:nvSpPr>
        <p:spPr>
          <a:xfrm>
            <a:off x="2770959" y="735544"/>
            <a:ext cx="3420381" cy="3420381"/>
          </a:xfrm>
          <a:prstGeom prst="blockArc">
            <a:avLst>
              <a:gd name="adj1" fmla="val 10800000"/>
              <a:gd name="adj2" fmla="val 13500000"/>
              <a:gd name="adj3" fmla="val 34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Block Arc 55">
            <a:extLst>
              <a:ext uri="{FF2B5EF4-FFF2-40B4-BE49-F238E27FC236}">
                <a16:creationId xmlns:a16="http://schemas.microsoft.com/office/drawing/2014/main" id="{139A3DF9-466C-4FCF-B2B5-EFFA344AFA30}"/>
              </a:ext>
            </a:extLst>
          </p:cNvPr>
          <p:cNvSpPr/>
          <p:nvPr/>
        </p:nvSpPr>
        <p:spPr>
          <a:xfrm>
            <a:off x="2770959" y="735544"/>
            <a:ext cx="3420381" cy="3420381"/>
          </a:xfrm>
          <a:prstGeom prst="blockArc">
            <a:avLst>
              <a:gd name="adj1" fmla="val 8100000"/>
              <a:gd name="adj2" fmla="val 10800000"/>
              <a:gd name="adj3" fmla="val 34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Block Arc 56">
            <a:extLst>
              <a:ext uri="{FF2B5EF4-FFF2-40B4-BE49-F238E27FC236}">
                <a16:creationId xmlns:a16="http://schemas.microsoft.com/office/drawing/2014/main" id="{3C5DA2D6-C3C4-47F7-9162-15B035049581}"/>
              </a:ext>
            </a:extLst>
          </p:cNvPr>
          <p:cNvSpPr/>
          <p:nvPr/>
        </p:nvSpPr>
        <p:spPr>
          <a:xfrm>
            <a:off x="2770959" y="735544"/>
            <a:ext cx="3420381" cy="3420381"/>
          </a:xfrm>
          <a:prstGeom prst="blockArc">
            <a:avLst>
              <a:gd name="adj1" fmla="val 5400000"/>
              <a:gd name="adj2" fmla="val 8100000"/>
              <a:gd name="adj3" fmla="val 34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D35F0E8F-5BEA-41AC-BB31-FC84875EE80B}"/>
              </a:ext>
            </a:extLst>
          </p:cNvPr>
          <p:cNvSpPr/>
          <p:nvPr/>
        </p:nvSpPr>
        <p:spPr>
          <a:xfrm>
            <a:off x="2770959" y="735544"/>
            <a:ext cx="3420381" cy="3420381"/>
          </a:xfrm>
          <a:prstGeom prst="blockArc">
            <a:avLst>
              <a:gd name="adj1" fmla="val 2700000"/>
              <a:gd name="adj2" fmla="val 5400000"/>
              <a:gd name="adj3" fmla="val 34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Block Arc 58">
            <a:extLst>
              <a:ext uri="{FF2B5EF4-FFF2-40B4-BE49-F238E27FC236}">
                <a16:creationId xmlns:a16="http://schemas.microsoft.com/office/drawing/2014/main" id="{CE63110A-F48A-45B2-81D8-6F596FEB92E4}"/>
              </a:ext>
            </a:extLst>
          </p:cNvPr>
          <p:cNvSpPr/>
          <p:nvPr/>
        </p:nvSpPr>
        <p:spPr>
          <a:xfrm>
            <a:off x="2770959" y="735544"/>
            <a:ext cx="3420381" cy="3420381"/>
          </a:xfrm>
          <a:prstGeom prst="blockArc">
            <a:avLst>
              <a:gd name="adj1" fmla="val 0"/>
              <a:gd name="adj2" fmla="val 2700000"/>
              <a:gd name="adj3" fmla="val 34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Block Arc 59">
            <a:extLst>
              <a:ext uri="{FF2B5EF4-FFF2-40B4-BE49-F238E27FC236}">
                <a16:creationId xmlns:a16="http://schemas.microsoft.com/office/drawing/2014/main" id="{989E407B-9B34-45F8-81A0-D88064464863}"/>
              </a:ext>
            </a:extLst>
          </p:cNvPr>
          <p:cNvSpPr/>
          <p:nvPr/>
        </p:nvSpPr>
        <p:spPr>
          <a:xfrm>
            <a:off x="2770959" y="735544"/>
            <a:ext cx="3420381" cy="3420381"/>
          </a:xfrm>
          <a:prstGeom prst="blockArc">
            <a:avLst>
              <a:gd name="adj1" fmla="val 18900000"/>
              <a:gd name="adj2" fmla="val 0"/>
              <a:gd name="adj3" fmla="val 34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Block Arc 60">
            <a:extLst>
              <a:ext uri="{FF2B5EF4-FFF2-40B4-BE49-F238E27FC236}">
                <a16:creationId xmlns:a16="http://schemas.microsoft.com/office/drawing/2014/main" id="{DB82BE3F-5C81-4AE8-A3FC-E19BBAAF8D4F}"/>
              </a:ext>
            </a:extLst>
          </p:cNvPr>
          <p:cNvSpPr/>
          <p:nvPr/>
        </p:nvSpPr>
        <p:spPr>
          <a:xfrm>
            <a:off x="2770959" y="735544"/>
            <a:ext cx="3420381" cy="3420381"/>
          </a:xfrm>
          <a:prstGeom prst="blockArc">
            <a:avLst>
              <a:gd name="adj1" fmla="val 16200000"/>
              <a:gd name="adj2" fmla="val 18900000"/>
              <a:gd name="adj3" fmla="val 34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97017AF-0159-49B1-8C5A-111DBACBA00B}"/>
              </a:ext>
            </a:extLst>
          </p:cNvPr>
          <p:cNvSpPr/>
          <p:nvPr/>
        </p:nvSpPr>
        <p:spPr>
          <a:xfrm>
            <a:off x="4027783" y="1992368"/>
            <a:ext cx="906733" cy="906733"/>
          </a:xfrm>
          <a:custGeom>
            <a:avLst/>
            <a:gdLst>
              <a:gd name="connsiteX0" fmla="*/ 0 w 906733"/>
              <a:gd name="connsiteY0" fmla="*/ 453367 h 906733"/>
              <a:gd name="connsiteX1" fmla="*/ 453367 w 906733"/>
              <a:gd name="connsiteY1" fmla="*/ 0 h 906733"/>
              <a:gd name="connsiteX2" fmla="*/ 906734 w 906733"/>
              <a:gd name="connsiteY2" fmla="*/ 453367 h 906733"/>
              <a:gd name="connsiteX3" fmla="*/ 453367 w 906733"/>
              <a:gd name="connsiteY3" fmla="*/ 906734 h 906733"/>
              <a:gd name="connsiteX4" fmla="*/ 0 w 906733"/>
              <a:gd name="connsiteY4" fmla="*/ 453367 h 90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733" h="906733">
                <a:moveTo>
                  <a:pt x="0" y="453367"/>
                </a:moveTo>
                <a:cubicBezTo>
                  <a:pt x="0" y="202979"/>
                  <a:pt x="202979" y="0"/>
                  <a:pt x="453367" y="0"/>
                </a:cubicBezTo>
                <a:cubicBezTo>
                  <a:pt x="703755" y="0"/>
                  <a:pt x="906734" y="202979"/>
                  <a:pt x="906734" y="453367"/>
                </a:cubicBezTo>
                <a:cubicBezTo>
                  <a:pt x="906734" y="703755"/>
                  <a:pt x="703755" y="906734"/>
                  <a:pt x="453367" y="906734"/>
                </a:cubicBezTo>
                <a:cubicBezTo>
                  <a:pt x="202979" y="906734"/>
                  <a:pt x="0" y="703755"/>
                  <a:pt x="0" y="4533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588" tIns="183588" rIns="183588" bIns="183588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4000" kern="1200" dirty="0"/>
              <a:t>VI</a:t>
            </a:r>
            <a:endParaRPr lang="en-US" sz="4000" kern="12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91692D8-CF1B-4D35-9103-C2A9207DE596}"/>
              </a:ext>
            </a:extLst>
          </p:cNvPr>
          <p:cNvSpPr/>
          <p:nvPr/>
        </p:nvSpPr>
        <p:spPr>
          <a:xfrm>
            <a:off x="4074079" y="357782"/>
            <a:ext cx="814142" cy="814142"/>
          </a:xfrm>
          <a:custGeom>
            <a:avLst/>
            <a:gdLst>
              <a:gd name="connsiteX0" fmla="*/ 0 w 814142"/>
              <a:gd name="connsiteY0" fmla="*/ 407071 h 814142"/>
              <a:gd name="connsiteX1" fmla="*/ 407071 w 814142"/>
              <a:gd name="connsiteY1" fmla="*/ 0 h 814142"/>
              <a:gd name="connsiteX2" fmla="*/ 814142 w 814142"/>
              <a:gd name="connsiteY2" fmla="*/ 407071 h 814142"/>
              <a:gd name="connsiteX3" fmla="*/ 407071 w 814142"/>
              <a:gd name="connsiteY3" fmla="*/ 814142 h 814142"/>
              <a:gd name="connsiteX4" fmla="*/ 0 w 814142"/>
              <a:gd name="connsiteY4" fmla="*/ 407071 h 81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42" h="814142">
                <a:moveTo>
                  <a:pt x="0" y="407071"/>
                </a:moveTo>
                <a:cubicBezTo>
                  <a:pt x="0" y="182252"/>
                  <a:pt x="182252" y="0"/>
                  <a:pt x="407071" y="0"/>
                </a:cubicBezTo>
                <a:cubicBezTo>
                  <a:pt x="631890" y="0"/>
                  <a:pt x="814142" y="182252"/>
                  <a:pt x="814142" y="407071"/>
                </a:cubicBezTo>
                <a:cubicBezTo>
                  <a:pt x="814142" y="631890"/>
                  <a:pt x="631890" y="814142"/>
                  <a:pt x="407071" y="814142"/>
                </a:cubicBezTo>
                <a:cubicBezTo>
                  <a:pt x="182252" y="814142"/>
                  <a:pt x="0" y="631890"/>
                  <a:pt x="0" y="407071"/>
                </a:cubicBezTo>
                <a:close/>
              </a:path>
            </a:pathLst>
          </a:custGeom>
          <a:solidFill>
            <a:srgbClr val="FFCD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48" tIns="126848" rIns="126848" bIns="12684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600" kern="1200" dirty="0"/>
              <a:t>IN INDIREKTNI 1 ( ZARADA )</a:t>
            </a:r>
            <a:endParaRPr lang="en-US" sz="600" kern="1200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0953B99-BBDC-4E59-A0F2-F54308511B09}"/>
              </a:ext>
            </a:extLst>
          </p:cNvPr>
          <p:cNvSpPr/>
          <p:nvPr/>
        </p:nvSpPr>
        <p:spPr>
          <a:xfrm>
            <a:off x="5262642" y="850101"/>
            <a:ext cx="814142" cy="814142"/>
          </a:xfrm>
          <a:custGeom>
            <a:avLst/>
            <a:gdLst>
              <a:gd name="connsiteX0" fmla="*/ 0 w 814142"/>
              <a:gd name="connsiteY0" fmla="*/ 407071 h 814142"/>
              <a:gd name="connsiteX1" fmla="*/ 407071 w 814142"/>
              <a:gd name="connsiteY1" fmla="*/ 0 h 814142"/>
              <a:gd name="connsiteX2" fmla="*/ 814142 w 814142"/>
              <a:gd name="connsiteY2" fmla="*/ 407071 h 814142"/>
              <a:gd name="connsiteX3" fmla="*/ 407071 w 814142"/>
              <a:gd name="connsiteY3" fmla="*/ 814142 h 814142"/>
              <a:gd name="connsiteX4" fmla="*/ 0 w 814142"/>
              <a:gd name="connsiteY4" fmla="*/ 407071 h 81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42" h="814142">
                <a:moveTo>
                  <a:pt x="0" y="407071"/>
                </a:moveTo>
                <a:cubicBezTo>
                  <a:pt x="0" y="182252"/>
                  <a:pt x="182252" y="0"/>
                  <a:pt x="407071" y="0"/>
                </a:cubicBezTo>
                <a:cubicBezTo>
                  <a:pt x="631890" y="0"/>
                  <a:pt x="814142" y="182252"/>
                  <a:pt x="814142" y="407071"/>
                </a:cubicBezTo>
                <a:cubicBezTo>
                  <a:pt x="814142" y="631890"/>
                  <a:pt x="631890" y="814142"/>
                  <a:pt x="407071" y="814142"/>
                </a:cubicBezTo>
                <a:cubicBezTo>
                  <a:pt x="182252" y="814142"/>
                  <a:pt x="0" y="631890"/>
                  <a:pt x="0" y="407071"/>
                </a:cubicBezTo>
                <a:close/>
              </a:path>
            </a:pathLst>
          </a:custGeom>
          <a:solidFill>
            <a:srgbClr val="FFCD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48" tIns="126848" rIns="126848" bIns="12684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600" kern="1200" dirty="0"/>
              <a:t>IN INDIREKTNI 2 ( ZARADA )</a:t>
            </a:r>
            <a:endParaRPr lang="en-US" sz="600" kern="1200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E313491-239D-4D37-990F-B2EB911AB6B7}"/>
              </a:ext>
            </a:extLst>
          </p:cNvPr>
          <p:cNvSpPr/>
          <p:nvPr/>
        </p:nvSpPr>
        <p:spPr>
          <a:xfrm>
            <a:off x="5754961" y="2038664"/>
            <a:ext cx="814142" cy="814142"/>
          </a:xfrm>
          <a:custGeom>
            <a:avLst/>
            <a:gdLst>
              <a:gd name="connsiteX0" fmla="*/ 0 w 814142"/>
              <a:gd name="connsiteY0" fmla="*/ 407071 h 814142"/>
              <a:gd name="connsiteX1" fmla="*/ 407071 w 814142"/>
              <a:gd name="connsiteY1" fmla="*/ 0 h 814142"/>
              <a:gd name="connsiteX2" fmla="*/ 814142 w 814142"/>
              <a:gd name="connsiteY2" fmla="*/ 407071 h 814142"/>
              <a:gd name="connsiteX3" fmla="*/ 407071 w 814142"/>
              <a:gd name="connsiteY3" fmla="*/ 814142 h 814142"/>
              <a:gd name="connsiteX4" fmla="*/ 0 w 814142"/>
              <a:gd name="connsiteY4" fmla="*/ 407071 h 81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42" h="814142">
                <a:moveTo>
                  <a:pt x="0" y="407071"/>
                </a:moveTo>
                <a:cubicBezTo>
                  <a:pt x="0" y="182252"/>
                  <a:pt x="182252" y="0"/>
                  <a:pt x="407071" y="0"/>
                </a:cubicBezTo>
                <a:cubicBezTo>
                  <a:pt x="631890" y="0"/>
                  <a:pt x="814142" y="182252"/>
                  <a:pt x="814142" y="407071"/>
                </a:cubicBezTo>
                <a:cubicBezTo>
                  <a:pt x="814142" y="631890"/>
                  <a:pt x="631890" y="814142"/>
                  <a:pt x="407071" y="814142"/>
                </a:cubicBezTo>
                <a:cubicBezTo>
                  <a:pt x="182252" y="814142"/>
                  <a:pt x="0" y="631890"/>
                  <a:pt x="0" y="407071"/>
                </a:cubicBezTo>
                <a:close/>
              </a:path>
            </a:pathLst>
          </a:custGeom>
          <a:solidFill>
            <a:srgbClr val="FFCD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48" tIns="126848" rIns="126848" bIns="12684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600" kern="1200" dirty="0"/>
              <a:t>IN INDIREKTNI 3 ( ZARADA )</a:t>
            </a:r>
            <a:endParaRPr lang="en-US" sz="600" kern="1200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52ADF97-E84F-4793-9551-9AAAE381ED94}"/>
              </a:ext>
            </a:extLst>
          </p:cNvPr>
          <p:cNvSpPr/>
          <p:nvPr/>
        </p:nvSpPr>
        <p:spPr>
          <a:xfrm>
            <a:off x="5262642" y="3227227"/>
            <a:ext cx="814142" cy="814142"/>
          </a:xfrm>
          <a:custGeom>
            <a:avLst/>
            <a:gdLst>
              <a:gd name="connsiteX0" fmla="*/ 0 w 814142"/>
              <a:gd name="connsiteY0" fmla="*/ 407071 h 814142"/>
              <a:gd name="connsiteX1" fmla="*/ 407071 w 814142"/>
              <a:gd name="connsiteY1" fmla="*/ 0 h 814142"/>
              <a:gd name="connsiteX2" fmla="*/ 814142 w 814142"/>
              <a:gd name="connsiteY2" fmla="*/ 407071 h 814142"/>
              <a:gd name="connsiteX3" fmla="*/ 407071 w 814142"/>
              <a:gd name="connsiteY3" fmla="*/ 814142 h 814142"/>
              <a:gd name="connsiteX4" fmla="*/ 0 w 814142"/>
              <a:gd name="connsiteY4" fmla="*/ 407071 h 81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42" h="814142">
                <a:moveTo>
                  <a:pt x="0" y="407071"/>
                </a:moveTo>
                <a:cubicBezTo>
                  <a:pt x="0" y="182252"/>
                  <a:pt x="182252" y="0"/>
                  <a:pt x="407071" y="0"/>
                </a:cubicBezTo>
                <a:cubicBezTo>
                  <a:pt x="631890" y="0"/>
                  <a:pt x="814142" y="182252"/>
                  <a:pt x="814142" y="407071"/>
                </a:cubicBezTo>
                <a:cubicBezTo>
                  <a:pt x="814142" y="631890"/>
                  <a:pt x="631890" y="814142"/>
                  <a:pt x="407071" y="814142"/>
                </a:cubicBezTo>
                <a:cubicBezTo>
                  <a:pt x="182252" y="814142"/>
                  <a:pt x="0" y="631890"/>
                  <a:pt x="0" y="407071"/>
                </a:cubicBezTo>
                <a:close/>
              </a:path>
            </a:pathLst>
          </a:custGeom>
          <a:solidFill>
            <a:srgbClr val="FFCD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48" tIns="126848" rIns="126848" bIns="12684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600" kern="1200" dirty="0"/>
              <a:t>IN INDIREKTNI 4 ( BONUS )</a:t>
            </a:r>
            <a:endParaRPr lang="en-US" sz="600" kern="12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1516E52-6874-47A7-945D-A90BC68F8DAF}"/>
              </a:ext>
            </a:extLst>
          </p:cNvPr>
          <p:cNvSpPr/>
          <p:nvPr/>
        </p:nvSpPr>
        <p:spPr>
          <a:xfrm>
            <a:off x="4074079" y="3719546"/>
            <a:ext cx="814142" cy="814142"/>
          </a:xfrm>
          <a:custGeom>
            <a:avLst/>
            <a:gdLst>
              <a:gd name="connsiteX0" fmla="*/ 0 w 814142"/>
              <a:gd name="connsiteY0" fmla="*/ 407071 h 814142"/>
              <a:gd name="connsiteX1" fmla="*/ 407071 w 814142"/>
              <a:gd name="connsiteY1" fmla="*/ 0 h 814142"/>
              <a:gd name="connsiteX2" fmla="*/ 814142 w 814142"/>
              <a:gd name="connsiteY2" fmla="*/ 407071 h 814142"/>
              <a:gd name="connsiteX3" fmla="*/ 407071 w 814142"/>
              <a:gd name="connsiteY3" fmla="*/ 814142 h 814142"/>
              <a:gd name="connsiteX4" fmla="*/ 0 w 814142"/>
              <a:gd name="connsiteY4" fmla="*/ 407071 h 81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42" h="814142">
                <a:moveTo>
                  <a:pt x="0" y="407071"/>
                </a:moveTo>
                <a:cubicBezTo>
                  <a:pt x="0" y="182252"/>
                  <a:pt x="182252" y="0"/>
                  <a:pt x="407071" y="0"/>
                </a:cubicBezTo>
                <a:cubicBezTo>
                  <a:pt x="631890" y="0"/>
                  <a:pt x="814142" y="182252"/>
                  <a:pt x="814142" y="407071"/>
                </a:cubicBezTo>
                <a:cubicBezTo>
                  <a:pt x="814142" y="631890"/>
                  <a:pt x="631890" y="814142"/>
                  <a:pt x="407071" y="814142"/>
                </a:cubicBezTo>
                <a:cubicBezTo>
                  <a:pt x="182252" y="814142"/>
                  <a:pt x="0" y="631890"/>
                  <a:pt x="0" y="407071"/>
                </a:cubicBezTo>
                <a:close/>
              </a:path>
            </a:pathLst>
          </a:custGeom>
          <a:solidFill>
            <a:srgbClr val="FFCD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48" tIns="126848" rIns="126848" bIns="12684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600" kern="1200" dirty="0"/>
              <a:t>IN INDIREKTNI ( ZARADA )</a:t>
            </a:r>
            <a:endParaRPr lang="en-US" sz="600" kern="120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4845115-CBB3-44BC-A222-8BD0A5F82E54}"/>
              </a:ext>
            </a:extLst>
          </p:cNvPr>
          <p:cNvSpPr/>
          <p:nvPr/>
        </p:nvSpPr>
        <p:spPr>
          <a:xfrm>
            <a:off x="2885516" y="3227227"/>
            <a:ext cx="814142" cy="814142"/>
          </a:xfrm>
          <a:custGeom>
            <a:avLst/>
            <a:gdLst>
              <a:gd name="connsiteX0" fmla="*/ 0 w 814142"/>
              <a:gd name="connsiteY0" fmla="*/ 407071 h 814142"/>
              <a:gd name="connsiteX1" fmla="*/ 407071 w 814142"/>
              <a:gd name="connsiteY1" fmla="*/ 0 h 814142"/>
              <a:gd name="connsiteX2" fmla="*/ 814142 w 814142"/>
              <a:gd name="connsiteY2" fmla="*/ 407071 h 814142"/>
              <a:gd name="connsiteX3" fmla="*/ 407071 w 814142"/>
              <a:gd name="connsiteY3" fmla="*/ 814142 h 814142"/>
              <a:gd name="connsiteX4" fmla="*/ 0 w 814142"/>
              <a:gd name="connsiteY4" fmla="*/ 407071 h 81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42" h="814142">
                <a:moveTo>
                  <a:pt x="0" y="407071"/>
                </a:moveTo>
                <a:cubicBezTo>
                  <a:pt x="0" y="182252"/>
                  <a:pt x="182252" y="0"/>
                  <a:pt x="407071" y="0"/>
                </a:cubicBezTo>
                <a:cubicBezTo>
                  <a:pt x="631890" y="0"/>
                  <a:pt x="814142" y="182252"/>
                  <a:pt x="814142" y="407071"/>
                </a:cubicBezTo>
                <a:cubicBezTo>
                  <a:pt x="814142" y="631890"/>
                  <a:pt x="631890" y="814142"/>
                  <a:pt x="407071" y="814142"/>
                </a:cubicBezTo>
                <a:cubicBezTo>
                  <a:pt x="182252" y="814142"/>
                  <a:pt x="0" y="631890"/>
                  <a:pt x="0" y="407071"/>
                </a:cubicBezTo>
                <a:close/>
              </a:path>
            </a:pathLst>
          </a:custGeom>
          <a:solidFill>
            <a:srgbClr val="FFCD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48" tIns="126848" rIns="126848" bIns="12684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600" kern="1200" dirty="0"/>
              <a:t>IN INDIREKTNI ( BONUS )</a:t>
            </a:r>
            <a:endParaRPr lang="en-US" sz="600" kern="1200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627BB96-EACF-420D-8F92-8283A8940821}"/>
              </a:ext>
            </a:extLst>
          </p:cNvPr>
          <p:cNvSpPr/>
          <p:nvPr/>
        </p:nvSpPr>
        <p:spPr>
          <a:xfrm>
            <a:off x="2393197" y="2038664"/>
            <a:ext cx="814142" cy="814142"/>
          </a:xfrm>
          <a:custGeom>
            <a:avLst/>
            <a:gdLst>
              <a:gd name="connsiteX0" fmla="*/ 0 w 814142"/>
              <a:gd name="connsiteY0" fmla="*/ 407071 h 814142"/>
              <a:gd name="connsiteX1" fmla="*/ 407071 w 814142"/>
              <a:gd name="connsiteY1" fmla="*/ 0 h 814142"/>
              <a:gd name="connsiteX2" fmla="*/ 814142 w 814142"/>
              <a:gd name="connsiteY2" fmla="*/ 407071 h 814142"/>
              <a:gd name="connsiteX3" fmla="*/ 407071 w 814142"/>
              <a:gd name="connsiteY3" fmla="*/ 814142 h 814142"/>
              <a:gd name="connsiteX4" fmla="*/ 0 w 814142"/>
              <a:gd name="connsiteY4" fmla="*/ 407071 h 81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42" h="814142">
                <a:moveTo>
                  <a:pt x="0" y="407071"/>
                </a:moveTo>
                <a:cubicBezTo>
                  <a:pt x="0" y="182252"/>
                  <a:pt x="182252" y="0"/>
                  <a:pt x="407071" y="0"/>
                </a:cubicBezTo>
                <a:cubicBezTo>
                  <a:pt x="631890" y="0"/>
                  <a:pt x="814142" y="182252"/>
                  <a:pt x="814142" y="407071"/>
                </a:cubicBezTo>
                <a:cubicBezTo>
                  <a:pt x="814142" y="631890"/>
                  <a:pt x="631890" y="814142"/>
                  <a:pt x="407071" y="814142"/>
                </a:cubicBezTo>
                <a:cubicBezTo>
                  <a:pt x="182252" y="814142"/>
                  <a:pt x="0" y="631890"/>
                  <a:pt x="0" y="407071"/>
                </a:cubicBezTo>
                <a:close/>
              </a:path>
            </a:pathLst>
          </a:custGeom>
          <a:solidFill>
            <a:srgbClr val="FFCD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48" tIns="126848" rIns="126848" bIns="12684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600" kern="1200" dirty="0"/>
              <a:t>IN INDIREKTNI ( FOND )</a:t>
            </a:r>
            <a:endParaRPr lang="en-US" sz="600" kern="12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355F127-EB32-465C-9395-6F5167F0DD4F}"/>
              </a:ext>
            </a:extLst>
          </p:cNvPr>
          <p:cNvSpPr/>
          <p:nvPr/>
        </p:nvSpPr>
        <p:spPr>
          <a:xfrm>
            <a:off x="2885516" y="850101"/>
            <a:ext cx="814142" cy="814142"/>
          </a:xfrm>
          <a:custGeom>
            <a:avLst/>
            <a:gdLst>
              <a:gd name="connsiteX0" fmla="*/ 0 w 814142"/>
              <a:gd name="connsiteY0" fmla="*/ 407071 h 814142"/>
              <a:gd name="connsiteX1" fmla="*/ 407071 w 814142"/>
              <a:gd name="connsiteY1" fmla="*/ 0 h 814142"/>
              <a:gd name="connsiteX2" fmla="*/ 814142 w 814142"/>
              <a:gd name="connsiteY2" fmla="*/ 407071 h 814142"/>
              <a:gd name="connsiteX3" fmla="*/ 407071 w 814142"/>
              <a:gd name="connsiteY3" fmla="*/ 814142 h 814142"/>
              <a:gd name="connsiteX4" fmla="*/ 0 w 814142"/>
              <a:gd name="connsiteY4" fmla="*/ 407071 h 81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42" h="814142">
                <a:moveTo>
                  <a:pt x="0" y="407071"/>
                </a:moveTo>
                <a:cubicBezTo>
                  <a:pt x="0" y="182252"/>
                  <a:pt x="182252" y="0"/>
                  <a:pt x="407071" y="0"/>
                </a:cubicBezTo>
                <a:cubicBezTo>
                  <a:pt x="631890" y="0"/>
                  <a:pt x="814142" y="182252"/>
                  <a:pt x="814142" y="407071"/>
                </a:cubicBezTo>
                <a:cubicBezTo>
                  <a:pt x="814142" y="631890"/>
                  <a:pt x="631890" y="814142"/>
                  <a:pt x="407071" y="814142"/>
                </a:cubicBezTo>
                <a:cubicBezTo>
                  <a:pt x="182252" y="814142"/>
                  <a:pt x="0" y="631890"/>
                  <a:pt x="0" y="407071"/>
                </a:cubicBezTo>
                <a:close/>
              </a:path>
            </a:pathLst>
          </a:custGeom>
          <a:solidFill>
            <a:srgbClr val="FFCD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48" tIns="126848" rIns="126848" bIns="12684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600" kern="1200" dirty="0"/>
              <a:t>IN INDIREKTNI ( ZARADA </a:t>
            </a:r>
            <a:r>
              <a:rPr lang="sr-Latn-RS" sz="700" kern="1200" dirty="0"/>
              <a:t>)</a:t>
            </a:r>
            <a:endParaRPr lang="en-US" sz="700" kern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0593C0-13FB-4670-9F95-8373514021B1}"/>
              </a:ext>
            </a:extLst>
          </p:cNvPr>
          <p:cNvGrpSpPr/>
          <p:nvPr/>
        </p:nvGrpSpPr>
        <p:grpSpPr>
          <a:xfrm>
            <a:off x="1994597" y="40850"/>
            <a:ext cx="4957029" cy="4806262"/>
            <a:chOff x="1994597" y="40850"/>
            <a:chExt cx="4957029" cy="48062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914EE7-989A-4049-826B-348C1B701A3C}"/>
                </a:ext>
              </a:extLst>
            </p:cNvPr>
            <p:cNvSpPr/>
            <p:nvPr/>
          </p:nvSpPr>
          <p:spPr>
            <a:xfrm>
              <a:off x="4275958" y="40850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63B5649-275E-4307-9767-235FF48766EB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87731" y="8756"/>
                  </a:moveTo>
                  <a:arcTo wR="2287757" hR="2287757" stAng="16500879" swAng="41720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1CC356-8768-434B-9DA7-8EFB5096073A}"/>
                </a:ext>
              </a:extLst>
            </p:cNvPr>
            <p:cNvSpPr/>
            <p:nvPr/>
          </p:nvSpPr>
          <p:spPr>
            <a:xfrm>
              <a:off x="4950286" y="142489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A66C9E-F62D-4774-B265-021BB49F4EBF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61493" y="173420"/>
                  </a:moveTo>
                  <a:arcTo wR="2287757" hR="2287757" stAng="17547151" swAng="35912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577F5A-D916-49B5-8FA2-A851771CE7C5}"/>
                </a:ext>
              </a:extLst>
            </p:cNvPr>
            <p:cNvSpPr/>
            <p:nvPr/>
          </p:nvSpPr>
          <p:spPr>
            <a:xfrm>
              <a:off x="5564698" y="438374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D00E0BE-6392-42E4-9D3E-4B57672E7A9C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49155" y="527601"/>
                  </a:moveTo>
                  <a:arcTo wR="2287757" hR="2287757" stAng="18582101" swAng="44506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C9E33D-8BD0-4D94-BB89-F8B707040FDB}"/>
                </a:ext>
              </a:extLst>
            </p:cNvPr>
            <p:cNvSpPr/>
            <p:nvPr/>
          </p:nvSpPr>
          <p:spPr>
            <a:xfrm>
              <a:off x="6064599" y="902214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6B0382-BD52-44EA-B102-BF256EE5B7C8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73659" y="992686"/>
                  </a:moveTo>
                  <a:arcTo wR="2287757" hR="2287757" stAng="19531328" swAng="56767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922713-B627-49EC-B537-4CC515D1763D}"/>
                </a:ext>
              </a:extLst>
            </p:cNvPr>
            <p:cNvSpPr/>
            <p:nvPr/>
          </p:nvSpPr>
          <p:spPr>
            <a:xfrm>
              <a:off x="6405572" y="1492796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2CB553-6A42-4127-B006-AFE5A1AB2BB5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464607" y="1584080"/>
                  </a:moveTo>
                  <a:arcTo wR="2287757" hR="2287757" stAng="20525179" swAng="61776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37DD64-81BA-4FD1-8D73-B00C6155218E}"/>
                </a:ext>
              </a:extLst>
            </p:cNvPr>
            <p:cNvSpPr/>
            <p:nvPr/>
          </p:nvSpPr>
          <p:spPr>
            <a:xfrm>
              <a:off x="6557319" y="2157644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BCFDE0-F23E-45B5-839B-ECD9516348FB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5190" y="2249191"/>
                  </a:moveTo>
                  <a:arcTo wR="2287757" hR="2287757" stAng="21542045" swAng="62665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ECECC5-948A-4820-ABA1-81C429FA49F5}"/>
                </a:ext>
              </a:extLst>
            </p:cNvPr>
            <p:cNvSpPr/>
            <p:nvPr/>
          </p:nvSpPr>
          <p:spPr>
            <a:xfrm>
              <a:off x="6506357" y="2837682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CDCC27-E2DC-4F50-8904-11F8A366292C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483844" y="2928881"/>
                  </a:moveTo>
                  <a:arcTo wR="2287757" hR="2287757" stAng="976476" swAng="59892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7A29EC-FB4A-4337-B2CE-CECA7819BB29}"/>
                </a:ext>
              </a:extLst>
            </p:cNvPr>
            <p:cNvSpPr/>
            <p:nvPr/>
          </p:nvSpPr>
          <p:spPr>
            <a:xfrm>
              <a:off x="6257214" y="3472487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58BA93-194C-42BD-B7CF-3DEC4473EEE6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87317" y="3562713"/>
                  </a:moveTo>
                  <a:arcTo wR="2287757" hR="2287757" stAng="2032135" swAng="51932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F77A18-77DA-49C5-8870-CCF225FFBB0F}"/>
                </a:ext>
              </a:extLst>
            </p:cNvPr>
            <p:cNvSpPr/>
            <p:nvPr/>
          </p:nvSpPr>
          <p:spPr>
            <a:xfrm>
              <a:off x="5832029" y="4005653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  <a:solidFill>
              <a:srgbClr val="0097A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VAŠ BONUS</a:t>
              </a:r>
              <a:endParaRPr lang="en-US" sz="600" kern="120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321A16C-6BFA-45D2-A08C-A4B690D2A8E4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91074" y="4094561"/>
                  </a:moveTo>
                  <a:arcTo wR="2287757" hR="2287757" stAng="3129843" swAng="386038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D2417F5-C14C-4368-8875-EC2676D5332A}"/>
                </a:ext>
              </a:extLst>
            </p:cNvPr>
            <p:cNvSpPr/>
            <p:nvPr/>
          </p:nvSpPr>
          <p:spPr>
            <a:xfrm>
              <a:off x="5268579" y="4389807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F3D22E9-7CF1-46DC-863B-CF559E95599B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80702" y="4433701"/>
                  </a:moveTo>
                  <a:arcTo wR="2287757" hR="2287757" stAng="4183219" swAng="396463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237FCC6-77AE-49F3-A16C-DB4314B5B171}"/>
                </a:ext>
              </a:extLst>
            </p:cNvPr>
            <p:cNvSpPr/>
            <p:nvPr/>
          </p:nvSpPr>
          <p:spPr>
            <a:xfrm>
              <a:off x="4616931" y="4590813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307088-E5B6-4ECB-BF2C-11F07B5A8F15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28706" y="4571169"/>
                  </a:moveTo>
                  <a:arcTo wR="2287757" hR="2287757" stAng="5188067" swAng="423866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6E5DF79-39E8-4DE0-BE6B-D7233A52D8B2}"/>
                </a:ext>
              </a:extLst>
            </p:cNvPr>
            <p:cNvSpPr/>
            <p:nvPr/>
          </p:nvSpPr>
          <p:spPr>
            <a:xfrm>
              <a:off x="3934985" y="4590813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1F6F620-4C31-4F1F-82CB-939743EBBE37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47016" y="4510691"/>
                  </a:moveTo>
                  <a:arcTo wR="2287757" hR="2287757" stAng="6220318" swAng="396463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9818F79-571C-4D69-AAE4-2DE9C5CD4DC9}"/>
                </a:ext>
              </a:extLst>
            </p:cNvPr>
            <p:cNvSpPr/>
            <p:nvPr/>
          </p:nvSpPr>
          <p:spPr>
            <a:xfrm>
              <a:off x="3283337" y="4389807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DDFFD8-5EA5-4AA4-93E2-80A9A92A2233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95746" y="4240434"/>
                  </a:moveTo>
                  <a:arcTo wR="2287757" hR="2287757" stAng="7284119" swAng="386038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7DB421-7C5C-4973-B266-9660724C36F5}"/>
                </a:ext>
              </a:extLst>
            </p:cNvPr>
            <p:cNvSpPr/>
            <p:nvPr/>
          </p:nvSpPr>
          <p:spPr>
            <a:xfrm>
              <a:off x="2719887" y="4005653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  <a:solidFill>
              <a:srgbClr val="0097A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VAŠ BONUS</a:t>
              </a:r>
              <a:endParaRPr lang="en-US" sz="600" kern="12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139B2E-3479-4134-8BA8-FE1707A27546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01700" y="3834058"/>
                  </a:moveTo>
                  <a:arcTo wR="2287757" hR="2287757" stAng="8248544" swAng="51932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60B88E3-4464-4851-9D09-2A15CB947530}"/>
                </a:ext>
              </a:extLst>
            </p:cNvPr>
            <p:cNvSpPr/>
            <p:nvPr/>
          </p:nvSpPr>
          <p:spPr>
            <a:xfrm>
              <a:off x="2294702" y="3472487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47B9CD-3FE0-4E64-9E28-E9EDFCFC276D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6047" y="3299846"/>
                  </a:moveTo>
                  <a:arcTo wR="2287757" hR="2287757" stAng="9224600" swAng="59892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9177717-C7B6-4518-B6CA-3A9F06E369CC}"/>
                </a:ext>
              </a:extLst>
            </p:cNvPr>
            <p:cNvSpPr/>
            <p:nvPr/>
          </p:nvSpPr>
          <p:spPr>
            <a:xfrm>
              <a:off x="2045559" y="2837682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1C26BA-E3C6-4143-9255-D845360F3B9C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232" y="2664491"/>
                  </a:moveTo>
                  <a:arcTo wR="2287757" hR="2287757" stAng="10231303" swAng="62665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697174F-5950-4956-BD3A-8F433E68EC8D}"/>
                </a:ext>
              </a:extLst>
            </p:cNvPr>
            <p:cNvSpPr/>
            <p:nvPr/>
          </p:nvSpPr>
          <p:spPr>
            <a:xfrm>
              <a:off x="1994597" y="2157644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5ECEC2-C59C-4C40-89D1-4AD272AB056A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189" y="1984491"/>
                  </a:moveTo>
                  <a:arcTo wR="2287757" hR="2287757" stAng="11257055" swAng="61776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FE743F-CA51-4B35-97EE-5DE4B5F7236F}"/>
                </a:ext>
              </a:extLst>
            </p:cNvPr>
            <p:cNvSpPr/>
            <p:nvPr/>
          </p:nvSpPr>
          <p:spPr>
            <a:xfrm>
              <a:off x="2146344" y="1492796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FD944BD-19F1-4EB4-BAD5-959FDCCDD24F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4626" y="1320305"/>
                  </a:moveTo>
                  <a:arcTo wR="2287757" hR="2287757" stAng="12301001" swAng="56767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77A7E15-FB9F-4F6B-8916-191D209A2CCB}"/>
                </a:ext>
              </a:extLst>
            </p:cNvPr>
            <p:cNvSpPr/>
            <p:nvPr/>
          </p:nvSpPr>
          <p:spPr>
            <a:xfrm>
              <a:off x="2487317" y="902214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F1E4555-FF6E-43BA-B648-92D5DE8DF3BD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11350" y="731000"/>
                  </a:moveTo>
                  <a:arcTo wR="2287757" hR="2287757" stAng="13372838" swAng="44506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FF47A7F-7B18-4DFD-BEA7-912B69331F2D}"/>
                </a:ext>
              </a:extLst>
            </p:cNvPr>
            <p:cNvSpPr/>
            <p:nvPr/>
          </p:nvSpPr>
          <p:spPr>
            <a:xfrm>
              <a:off x="2987218" y="438374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FC39AC8-C96A-4FC7-8F55-C095394E8107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98314" y="276054"/>
                  </a:moveTo>
                  <a:arcTo wR="2287757" hR="2287757" stAng="14493727" swAng="35912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60094C1-2E4E-484A-93C9-41CC35D3A0D3}"/>
                </a:ext>
              </a:extLst>
            </p:cNvPr>
            <p:cNvSpPr/>
            <p:nvPr/>
          </p:nvSpPr>
          <p:spPr>
            <a:xfrm>
              <a:off x="3601629" y="142489"/>
              <a:ext cx="394307" cy="256299"/>
            </a:xfrm>
            <a:custGeom>
              <a:avLst/>
              <a:gdLst>
                <a:gd name="connsiteX0" fmla="*/ 0 w 394307"/>
                <a:gd name="connsiteY0" fmla="*/ 42717 h 256299"/>
                <a:gd name="connsiteX1" fmla="*/ 42717 w 394307"/>
                <a:gd name="connsiteY1" fmla="*/ 0 h 256299"/>
                <a:gd name="connsiteX2" fmla="*/ 351590 w 394307"/>
                <a:gd name="connsiteY2" fmla="*/ 0 h 256299"/>
                <a:gd name="connsiteX3" fmla="*/ 394307 w 394307"/>
                <a:gd name="connsiteY3" fmla="*/ 42717 h 256299"/>
                <a:gd name="connsiteX4" fmla="*/ 394307 w 394307"/>
                <a:gd name="connsiteY4" fmla="*/ 213582 h 256299"/>
                <a:gd name="connsiteX5" fmla="*/ 351590 w 394307"/>
                <a:gd name="connsiteY5" fmla="*/ 256299 h 256299"/>
                <a:gd name="connsiteX6" fmla="*/ 42717 w 394307"/>
                <a:gd name="connsiteY6" fmla="*/ 256299 h 256299"/>
                <a:gd name="connsiteX7" fmla="*/ 0 w 394307"/>
                <a:gd name="connsiteY7" fmla="*/ 213582 h 256299"/>
                <a:gd name="connsiteX8" fmla="*/ 0 w 394307"/>
                <a:gd name="connsiteY8" fmla="*/ 42717 h 25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07" h="256299">
                  <a:moveTo>
                    <a:pt x="0" y="42717"/>
                  </a:moveTo>
                  <a:cubicBezTo>
                    <a:pt x="0" y="19125"/>
                    <a:pt x="19125" y="0"/>
                    <a:pt x="42717" y="0"/>
                  </a:cubicBezTo>
                  <a:lnTo>
                    <a:pt x="351590" y="0"/>
                  </a:lnTo>
                  <a:cubicBezTo>
                    <a:pt x="375182" y="0"/>
                    <a:pt x="394307" y="19125"/>
                    <a:pt x="394307" y="42717"/>
                  </a:cubicBezTo>
                  <a:lnTo>
                    <a:pt x="394307" y="213582"/>
                  </a:lnTo>
                  <a:cubicBezTo>
                    <a:pt x="394307" y="237174"/>
                    <a:pt x="375182" y="256299"/>
                    <a:pt x="351590" y="256299"/>
                  </a:cubicBezTo>
                  <a:lnTo>
                    <a:pt x="42717" y="256299"/>
                  </a:lnTo>
                  <a:cubicBezTo>
                    <a:pt x="19125" y="256299"/>
                    <a:pt x="0" y="237174"/>
                    <a:pt x="0" y="213582"/>
                  </a:cubicBezTo>
                  <a:lnTo>
                    <a:pt x="0" y="42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71" tIns="35371" rIns="35371" bIns="3537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600" kern="1200" dirty="0"/>
                <a:t>NN OSOBA</a:t>
              </a:r>
              <a:endParaRPr lang="en-US" sz="600" kern="120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4663D6-DFDA-4ABA-86DF-BBA746F2FAC6}"/>
                </a:ext>
              </a:extLst>
            </p:cNvPr>
            <p:cNvSpPr/>
            <p:nvPr/>
          </p:nvSpPr>
          <p:spPr>
            <a:xfrm>
              <a:off x="2185354" y="169000"/>
              <a:ext cx="4575515" cy="45755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3352" y="49728"/>
                  </a:moveTo>
                  <a:arcTo wR="2287757" hR="2287757" stAng="15481914" swAng="41720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6DCCD9AE-49DC-4357-BD1F-285B9CC3F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80892">
            <a:off x="3797732" y="3001720"/>
            <a:ext cx="253129" cy="201409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13493F72-2B05-4F33-9B86-28C71AEE3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103105">
            <a:off x="4996610" y="2999696"/>
            <a:ext cx="253129" cy="201409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B9B642FB-3021-4FC6-B3F2-AC4F10B1F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810706">
            <a:off x="3772337" y="1662296"/>
            <a:ext cx="253129" cy="201409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8C22A38D-8A23-4A79-91F9-A3FFB12CF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516152">
            <a:off x="5015693" y="1681722"/>
            <a:ext cx="253129" cy="201409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534AC024-B5DB-4982-B89C-ABE82885F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2972" y="1718978"/>
            <a:ext cx="283959" cy="321672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4BF62E1D-916E-4942-A03E-56C26F4D9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339172" y="2816110"/>
            <a:ext cx="283959" cy="321672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72B0BD4-A147-4298-93C2-5293BD44268A}"/>
              </a:ext>
            </a:extLst>
          </p:cNvPr>
          <p:cNvCxnSpPr>
            <a:cxnSpLocks/>
            <a:stCxn id="85" idx="3"/>
          </p:cNvCxnSpPr>
          <p:nvPr/>
        </p:nvCxnSpPr>
        <p:spPr>
          <a:xfrm flipH="1">
            <a:off x="4709788" y="3187417"/>
            <a:ext cx="563008" cy="747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6EF6F33-B464-4019-9A79-D3EC3A2355EA}"/>
              </a:ext>
            </a:extLst>
          </p:cNvPr>
          <p:cNvCxnSpPr>
            <a:cxnSpLocks/>
          </p:cNvCxnSpPr>
          <p:nvPr/>
        </p:nvCxnSpPr>
        <p:spPr>
          <a:xfrm>
            <a:off x="5411042" y="3163730"/>
            <a:ext cx="162327" cy="221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8906C31-A582-44A6-A2BE-C488573D62B4}"/>
              </a:ext>
            </a:extLst>
          </p:cNvPr>
          <p:cNvCxnSpPr>
            <a:cxnSpLocks/>
          </p:cNvCxnSpPr>
          <p:nvPr/>
        </p:nvCxnSpPr>
        <p:spPr>
          <a:xfrm>
            <a:off x="5565647" y="2065916"/>
            <a:ext cx="393358" cy="233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F791420-993D-4554-A740-BF61D2B3CE1D}"/>
              </a:ext>
            </a:extLst>
          </p:cNvPr>
          <p:cNvCxnSpPr>
            <a:cxnSpLocks/>
          </p:cNvCxnSpPr>
          <p:nvPr/>
        </p:nvCxnSpPr>
        <p:spPr>
          <a:xfrm flipV="1">
            <a:off x="5437354" y="1451988"/>
            <a:ext cx="126519" cy="2913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A566D60-236E-4E08-BA63-2C608F51B97C}"/>
              </a:ext>
            </a:extLst>
          </p:cNvPr>
          <p:cNvCxnSpPr>
            <a:cxnSpLocks/>
          </p:cNvCxnSpPr>
          <p:nvPr/>
        </p:nvCxnSpPr>
        <p:spPr>
          <a:xfrm flipH="1">
            <a:off x="3415350" y="3163730"/>
            <a:ext cx="130452" cy="221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C4D0C95-0307-4684-AC97-1315B0FEAE3F}"/>
              </a:ext>
            </a:extLst>
          </p:cNvPr>
          <p:cNvCxnSpPr>
            <a:cxnSpLocks/>
          </p:cNvCxnSpPr>
          <p:nvPr/>
        </p:nvCxnSpPr>
        <p:spPr>
          <a:xfrm flipH="1" flipV="1">
            <a:off x="3044236" y="2562052"/>
            <a:ext cx="370457" cy="207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7DDCE5C-0B6C-431A-932E-6EF91953C9D5}"/>
              </a:ext>
            </a:extLst>
          </p:cNvPr>
          <p:cNvCxnSpPr>
            <a:cxnSpLocks/>
          </p:cNvCxnSpPr>
          <p:nvPr/>
        </p:nvCxnSpPr>
        <p:spPr>
          <a:xfrm flipV="1">
            <a:off x="3799695" y="949125"/>
            <a:ext cx="559664" cy="749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D6B376F-FE19-4A60-9F3B-EEF3194E7F10}"/>
              </a:ext>
            </a:extLst>
          </p:cNvPr>
          <p:cNvCxnSpPr>
            <a:cxnSpLocks/>
          </p:cNvCxnSpPr>
          <p:nvPr/>
        </p:nvCxnSpPr>
        <p:spPr>
          <a:xfrm flipH="1" flipV="1">
            <a:off x="3395525" y="1480977"/>
            <a:ext cx="141476" cy="241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Rajdhani"/>
                <a:cs typeface="Rajdhani"/>
                <a:sym typeface="Rajdhani"/>
              </a:rPr>
              <a:t>JEDAN PUN CIKLUS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1309FC-BCDA-493E-A7C6-25C0BA480822}"/>
              </a:ext>
            </a:extLst>
          </p:cNvPr>
          <p:cNvSpPr txBox="1"/>
          <p:nvPr/>
        </p:nvSpPr>
        <p:spPr>
          <a:xfrm flipH="1">
            <a:off x="1531793" y="4219546"/>
            <a:ext cx="76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VA</a:t>
            </a:r>
            <a:r>
              <a:rPr lang="sr-Latn-RS" sz="8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ŠA ZARADA</a:t>
            </a:r>
          </a:p>
          <a:p>
            <a:pPr algn="ctr"/>
            <a:r>
              <a:rPr lang="sr-Latn-RS" sz="8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1000 USDT</a:t>
            </a:r>
            <a:endParaRPr lang="en-US" sz="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3AB884-A9E4-438F-9ED4-A69E45C1ECA8}"/>
              </a:ext>
            </a:extLst>
          </p:cNvPr>
          <p:cNvCxnSpPr/>
          <p:nvPr/>
        </p:nvCxnSpPr>
        <p:spPr>
          <a:xfrm>
            <a:off x="1912763" y="3860799"/>
            <a:ext cx="0" cy="321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CDB532-7B16-48EC-9B6C-7E3A76046F18}"/>
              </a:ext>
            </a:extLst>
          </p:cNvPr>
          <p:cNvGrpSpPr/>
          <p:nvPr/>
        </p:nvGrpSpPr>
        <p:grpSpPr>
          <a:xfrm>
            <a:off x="2270707" y="3854309"/>
            <a:ext cx="766224" cy="697301"/>
            <a:chOff x="1531793" y="3860799"/>
            <a:chExt cx="766224" cy="69730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2A8D9A-1348-4FA6-8D13-6B21D7CFF842}"/>
                </a:ext>
              </a:extLst>
            </p:cNvPr>
            <p:cNvSpPr txBox="1"/>
            <p:nvPr/>
          </p:nvSpPr>
          <p:spPr>
            <a:xfrm flipH="1">
              <a:off x="1531793" y="4219546"/>
              <a:ext cx="7662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VA</a:t>
              </a:r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ŠA ZARADA</a:t>
              </a:r>
            </a:p>
            <a:p>
              <a:pPr algn="ctr"/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1000 USDT</a:t>
              </a:r>
              <a:endParaRPr lang="en-US" sz="800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9A00DB0-853E-4F65-B39E-27000479FC12}"/>
                </a:ext>
              </a:extLst>
            </p:cNvPr>
            <p:cNvCxnSpPr/>
            <p:nvPr/>
          </p:nvCxnSpPr>
          <p:spPr>
            <a:xfrm>
              <a:off x="1912763" y="3860799"/>
              <a:ext cx="0" cy="321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7011F2-9888-4374-8650-7C83F2404946}"/>
              </a:ext>
            </a:extLst>
          </p:cNvPr>
          <p:cNvGrpSpPr/>
          <p:nvPr/>
        </p:nvGrpSpPr>
        <p:grpSpPr>
          <a:xfrm>
            <a:off x="3017035" y="3853321"/>
            <a:ext cx="766224" cy="697301"/>
            <a:chOff x="1531793" y="3860799"/>
            <a:chExt cx="766224" cy="69730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D268737-9355-4539-9625-033DBF0207EE}"/>
                </a:ext>
              </a:extLst>
            </p:cNvPr>
            <p:cNvSpPr txBox="1"/>
            <p:nvPr/>
          </p:nvSpPr>
          <p:spPr>
            <a:xfrm flipH="1">
              <a:off x="1531793" y="4219546"/>
              <a:ext cx="7662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VA</a:t>
              </a:r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ŠA ZARADA</a:t>
              </a:r>
            </a:p>
            <a:p>
              <a:pPr algn="ctr"/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1000 USDT</a:t>
              </a:r>
              <a:endParaRPr lang="en-US" sz="800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12AC187-E7C0-4174-8D9E-569EA9ABCEE8}"/>
                </a:ext>
              </a:extLst>
            </p:cNvPr>
            <p:cNvCxnSpPr/>
            <p:nvPr/>
          </p:nvCxnSpPr>
          <p:spPr>
            <a:xfrm>
              <a:off x="1912763" y="3860799"/>
              <a:ext cx="0" cy="321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AEC251F-26D9-49BF-8741-1808EE2A6E59}"/>
              </a:ext>
            </a:extLst>
          </p:cNvPr>
          <p:cNvGrpSpPr/>
          <p:nvPr/>
        </p:nvGrpSpPr>
        <p:grpSpPr>
          <a:xfrm>
            <a:off x="4482322" y="3854239"/>
            <a:ext cx="766224" cy="697301"/>
            <a:chOff x="1531793" y="3860799"/>
            <a:chExt cx="766224" cy="69730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98678A9-5E97-479B-9BDC-A7C0E8A1C6B0}"/>
                </a:ext>
              </a:extLst>
            </p:cNvPr>
            <p:cNvSpPr txBox="1"/>
            <p:nvPr/>
          </p:nvSpPr>
          <p:spPr>
            <a:xfrm flipH="1">
              <a:off x="1531793" y="4219546"/>
              <a:ext cx="7662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VA</a:t>
              </a:r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ŠA ZARADA</a:t>
              </a:r>
            </a:p>
            <a:p>
              <a:pPr algn="ctr"/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1000 USDT</a:t>
              </a:r>
              <a:endParaRPr lang="en-US" sz="800" dirty="0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3AB7F5A-6EB3-4458-9CED-C89D948749B4}"/>
                </a:ext>
              </a:extLst>
            </p:cNvPr>
            <p:cNvCxnSpPr/>
            <p:nvPr/>
          </p:nvCxnSpPr>
          <p:spPr>
            <a:xfrm>
              <a:off x="1912763" y="3860799"/>
              <a:ext cx="0" cy="321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B4E5B60-BFEC-4107-BFE3-A6555037BB33}"/>
              </a:ext>
            </a:extLst>
          </p:cNvPr>
          <p:cNvGrpSpPr/>
          <p:nvPr/>
        </p:nvGrpSpPr>
        <p:grpSpPr>
          <a:xfrm>
            <a:off x="6695328" y="3838713"/>
            <a:ext cx="766224" cy="697301"/>
            <a:chOff x="1531793" y="3860799"/>
            <a:chExt cx="766224" cy="697301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1FEF68-225C-4015-8862-FBBE54C268BB}"/>
                </a:ext>
              </a:extLst>
            </p:cNvPr>
            <p:cNvSpPr txBox="1"/>
            <p:nvPr/>
          </p:nvSpPr>
          <p:spPr>
            <a:xfrm flipH="1">
              <a:off x="1531793" y="4219546"/>
              <a:ext cx="7662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VA</a:t>
              </a:r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ŠA ZARADA</a:t>
              </a:r>
            </a:p>
            <a:p>
              <a:pPr algn="ctr"/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1000 USDT</a:t>
              </a:r>
              <a:endParaRPr lang="en-US" sz="800" dirty="0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70EE96C-D3D4-4655-A1CD-27150C9E169C}"/>
                </a:ext>
              </a:extLst>
            </p:cNvPr>
            <p:cNvCxnSpPr/>
            <p:nvPr/>
          </p:nvCxnSpPr>
          <p:spPr>
            <a:xfrm>
              <a:off x="1912763" y="3860799"/>
              <a:ext cx="0" cy="321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9EE073-4917-40C2-AA1F-FE5161E3B753}"/>
              </a:ext>
            </a:extLst>
          </p:cNvPr>
          <p:cNvGrpSpPr/>
          <p:nvPr/>
        </p:nvGrpSpPr>
        <p:grpSpPr>
          <a:xfrm>
            <a:off x="3732416" y="3853321"/>
            <a:ext cx="766224" cy="820412"/>
            <a:chOff x="3732416" y="3853321"/>
            <a:chExt cx="766224" cy="82041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46B00FF-AABC-4A29-BC81-F2BDBAE6229D}"/>
                </a:ext>
              </a:extLst>
            </p:cNvPr>
            <p:cNvSpPr txBox="1"/>
            <p:nvPr/>
          </p:nvSpPr>
          <p:spPr>
            <a:xfrm flipH="1">
              <a:off x="3732416" y="4212068"/>
              <a:ext cx="7662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BONUS POZICIJA</a:t>
              </a:r>
            </a:p>
            <a:p>
              <a:pPr algn="ctr"/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MATRICA 1</a:t>
              </a:r>
              <a:endParaRPr lang="en-US" sz="800" dirty="0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FA844364-47A4-40A7-8840-4D2A676D98CD}"/>
                </a:ext>
              </a:extLst>
            </p:cNvPr>
            <p:cNvCxnSpPr/>
            <p:nvPr/>
          </p:nvCxnSpPr>
          <p:spPr>
            <a:xfrm>
              <a:off x="4113386" y="3853321"/>
              <a:ext cx="0" cy="321350"/>
            </a:xfrm>
            <a:prstGeom prst="straightConnector1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01543B6-B1BD-47FD-A84C-A8837E94B210}"/>
              </a:ext>
            </a:extLst>
          </p:cNvPr>
          <p:cNvGrpSpPr/>
          <p:nvPr/>
        </p:nvGrpSpPr>
        <p:grpSpPr>
          <a:xfrm>
            <a:off x="5222030" y="3848809"/>
            <a:ext cx="766224" cy="820412"/>
            <a:chOff x="3732416" y="3853321"/>
            <a:chExt cx="766224" cy="82041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F7CADCC-119F-492F-AC0A-92FACE4EAFB9}"/>
                </a:ext>
              </a:extLst>
            </p:cNvPr>
            <p:cNvSpPr txBox="1"/>
            <p:nvPr/>
          </p:nvSpPr>
          <p:spPr>
            <a:xfrm flipH="1">
              <a:off x="3732416" y="4212068"/>
              <a:ext cx="7662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BONUS POZICIJA</a:t>
              </a:r>
            </a:p>
            <a:p>
              <a:pPr algn="ctr"/>
              <a:r>
                <a:rPr lang="sr-Latn-RS" sz="800" b="1" dirty="0">
                  <a:solidFill>
                    <a:srgbClr val="F3F3F3"/>
                  </a:solidFill>
                  <a:latin typeface="Rajdhani"/>
                  <a:cs typeface="Rajdhani"/>
                  <a:sym typeface="Rajdhani"/>
                </a:rPr>
                <a:t>MATRICA 1</a:t>
              </a:r>
              <a:endParaRPr lang="en-US" sz="800" dirty="0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F8B03B5-CEFF-41F9-B371-01780B29C61C}"/>
                </a:ext>
              </a:extLst>
            </p:cNvPr>
            <p:cNvCxnSpPr/>
            <p:nvPr/>
          </p:nvCxnSpPr>
          <p:spPr>
            <a:xfrm>
              <a:off x="4113386" y="3853321"/>
              <a:ext cx="0" cy="321350"/>
            </a:xfrm>
            <a:prstGeom prst="straightConnector1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A36906D8-AA88-4901-A3DB-C584044AFF16}"/>
              </a:ext>
            </a:extLst>
          </p:cNvPr>
          <p:cNvSpPr txBox="1"/>
          <p:nvPr/>
        </p:nvSpPr>
        <p:spPr>
          <a:xfrm flipH="1">
            <a:off x="5947609" y="4204300"/>
            <a:ext cx="76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8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FUND= OPERATIVNI TROŠKOVI</a:t>
            </a:r>
            <a:endParaRPr lang="en-US" sz="800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B3E2F06-BE75-4F2B-93B1-BE7FF94AC0A4}"/>
              </a:ext>
            </a:extLst>
          </p:cNvPr>
          <p:cNvCxnSpPr/>
          <p:nvPr/>
        </p:nvCxnSpPr>
        <p:spPr>
          <a:xfrm>
            <a:off x="6328579" y="3845553"/>
            <a:ext cx="0" cy="3213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oogle Shape;8560;p53">
            <a:extLst>
              <a:ext uri="{FF2B5EF4-FFF2-40B4-BE49-F238E27FC236}">
                <a16:creationId xmlns:a16="http://schemas.microsoft.com/office/drawing/2014/main" id="{662E70A9-9DDC-4ED6-9561-D4342B1A0B81}"/>
              </a:ext>
            </a:extLst>
          </p:cNvPr>
          <p:cNvCxnSpPr>
            <a:stCxn id="20" idx="2"/>
            <a:endCxn id="18" idx="0"/>
          </p:cNvCxnSpPr>
          <p:nvPr/>
        </p:nvCxnSpPr>
        <p:spPr>
          <a:xfrm rot="16200000" flipH="1">
            <a:off x="4864994" y="1331503"/>
            <a:ext cx="430035" cy="1164561"/>
          </a:xfrm>
          <a:prstGeom prst="bentConnector3">
            <a:avLst>
              <a:gd name="adj1" fmla="val 4996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8563;p53">
            <a:extLst>
              <a:ext uri="{FF2B5EF4-FFF2-40B4-BE49-F238E27FC236}">
                <a16:creationId xmlns:a16="http://schemas.microsoft.com/office/drawing/2014/main" id="{B650E1DA-E67E-4B09-8919-93728B0AC84D}"/>
              </a:ext>
            </a:extLst>
          </p:cNvPr>
          <p:cNvCxnSpPr>
            <a:stCxn id="19" idx="0"/>
            <a:endCxn id="20" idx="2"/>
          </p:cNvCxnSpPr>
          <p:nvPr/>
        </p:nvCxnSpPr>
        <p:spPr>
          <a:xfrm rot="16200000">
            <a:off x="3700483" y="1331021"/>
            <a:ext cx="430035" cy="1164561"/>
          </a:xfrm>
          <a:prstGeom prst="bentConnector3">
            <a:avLst>
              <a:gd name="adj1" fmla="val 4996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8565;p53">
            <a:extLst>
              <a:ext uri="{FF2B5EF4-FFF2-40B4-BE49-F238E27FC236}">
                <a16:creationId xmlns:a16="http://schemas.microsoft.com/office/drawing/2014/main" id="{CFDF0194-139D-40C7-8902-F08915E235DB}"/>
              </a:ext>
            </a:extLst>
          </p:cNvPr>
          <p:cNvCxnSpPr>
            <a:stCxn id="19" idx="2"/>
            <a:endCxn id="15" idx="0"/>
          </p:cNvCxnSpPr>
          <p:nvPr/>
        </p:nvCxnSpPr>
        <p:spPr>
          <a:xfrm rot="16200000" flipH="1">
            <a:off x="3396335" y="2481269"/>
            <a:ext cx="430035" cy="556265"/>
          </a:xfrm>
          <a:prstGeom prst="bentConnector3">
            <a:avLst>
              <a:gd name="adj1" fmla="val 4996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8567;p53">
            <a:extLst>
              <a:ext uri="{FF2B5EF4-FFF2-40B4-BE49-F238E27FC236}">
                <a16:creationId xmlns:a16="http://schemas.microsoft.com/office/drawing/2014/main" id="{7E94BC80-C688-44F5-9305-6346DD0C5416}"/>
              </a:ext>
            </a:extLst>
          </p:cNvPr>
          <p:cNvCxnSpPr>
            <a:stCxn id="14" idx="0"/>
            <a:endCxn id="19" idx="2"/>
          </p:cNvCxnSpPr>
          <p:nvPr/>
        </p:nvCxnSpPr>
        <p:spPr>
          <a:xfrm rot="16200000">
            <a:off x="2840330" y="2480791"/>
            <a:ext cx="430035" cy="556265"/>
          </a:xfrm>
          <a:prstGeom prst="bentConnector3">
            <a:avLst>
              <a:gd name="adj1" fmla="val 4996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8569;p53">
            <a:extLst>
              <a:ext uri="{FF2B5EF4-FFF2-40B4-BE49-F238E27FC236}">
                <a16:creationId xmlns:a16="http://schemas.microsoft.com/office/drawing/2014/main" id="{BC561B65-4640-4DF6-A12B-8A4E6DFC1849}"/>
              </a:ext>
            </a:extLst>
          </p:cNvPr>
          <p:cNvCxnSpPr>
            <a:stCxn id="18" idx="2"/>
            <a:endCxn id="17" idx="0"/>
          </p:cNvCxnSpPr>
          <p:nvPr/>
        </p:nvCxnSpPr>
        <p:spPr>
          <a:xfrm rot="16200000" flipH="1">
            <a:off x="5725356" y="2481269"/>
            <a:ext cx="430035" cy="556265"/>
          </a:xfrm>
          <a:prstGeom prst="bentConnector3">
            <a:avLst>
              <a:gd name="adj1" fmla="val 4996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8571;p53">
            <a:extLst>
              <a:ext uri="{FF2B5EF4-FFF2-40B4-BE49-F238E27FC236}">
                <a16:creationId xmlns:a16="http://schemas.microsoft.com/office/drawing/2014/main" id="{1374ED24-9B91-485F-B980-FC001E14D5AE}"/>
              </a:ext>
            </a:extLst>
          </p:cNvPr>
          <p:cNvCxnSpPr>
            <a:stCxn id="16" idx="0"/>
            <a:endCxn id="18" idx="2"/>
          </p:cNvCxnSpPr>
          <p:nvPr/>
        </p:nvCxnSpPr>
        <p:spPr>
          <a:xfrm rot="16200000">
            <a:off x="5169353" y="2480791"/>
            <a:ext cx="430035" cy="556265"/>
          </a:xfrm>
          <a:prstGeom prst="bentConnector3">
            <a:avLst>
              <a:gd name="adj1" fmla="val 4996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8568;p53">
            <a:extLst>
              <a:ext uri="{FF2B5EF4-FFF2-40B4-BE49-F238E27FC236}">
                <a16:creationId xmlns:a16="http://schemas.microsoft.com/office/drawing/2014/main" id="{301A240D-7C3D-4AD5-A129-E9F345E3061D}"/>
              </a:ext>
            </a:extLst>
          </p:cNvPr>
          <p:cNvSpPr/>
          <p:nvPr/>
        </p:nvSpPr>
        <p:spPr>
          <a:xfrm>
            <a:off x="2271563" y="2973941"/>
            <a:ext cx="1011305" cy="41606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Google Shape;8566;p53">
            <a:extLst>
              <a:ext uri="{FF2B5EF4-FFF2-40B4-BE49-F238E27FC236}">
                <a16:creationId xmlns:a16="http://schemas.microsoft.com/office/drawing/2014/main" id="{43A2A47C-7F92-4BC7-BFFB-605882E6E712}"/>
              </a:ext>
            </a:extLst>
          </p:cNvPr>
          <p:cNvSpPr/>
          <p:nvPr/>
        </p:nvSpPr>
        <p:spPr>
          <a:xfrm>
            <a:off x="3383578" y="2973941"/>
            <a:ext cx="1011305" cy="41606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8572;p53">
            <a:extLst>
              <a:ext uri="{FF2B5EF4-FFF2-40B4-BE49-F238E27FC236}">
                <a16:creationId xmlns:a16="http://schemas.microsoft.com/office/drawing/2014/main" id="{8CCAF01C-8B0E-4760-B0E9-4AA995C81861}"/>
              </a:ext>
            </a:extLst>
          </p:cNvPr>
          <p:cNvSpPr/>
          <p:nvPr/>
        </p:nvSpPr>
        <p:spPr>
          <a:xfrm>
            <a:off x="4600586" y="2973941"/>
            <a:ext cx="1011305" cy="41606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Google Shape;8570;p53">
            <a:extLst>
              <a:ext uri="{FF2B5EF4-FFF2-40B4-BE49-F238E27FC236}">
                <a16:creationId xmlns:a16="http://schemas.microsoft.com/office/drawing/2014/main" id="{E28B42B3-8D3B-4C9F-9CB1-206C3CC32268}"/>
              </a:ext>
            </a:extLst>
          </p:cNvPr>
          <p:cNvSpPr/>
          <p:nvPr/>
        </p:nvSpPr>
        <p:spPr>
          <a:xfrm>
            <a:off x="5712601" y="2973941"/>
            <a:ext cx="1011305" cy="41606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Google Shape;8562;p53">
            <a:extLst>
              <a:ext uri="{FF2B5EF4-FFF2-40B4-BE49-F238E27FC236}">
                <a16:creationId xmlns:a16="http://schemas.microsoft.com/office/drawing/2014/main" id="{892A86EC-F98E-48D1-B692-FEFC231A00FB}"/>
              </a:ext>
            </a:extLst>
          </p:cNvPr>
          <p:cNvSpPr/>
          <p:nvPr/>
        </p:nvSpPr>
        <p:spPr>
          <a:xfrm>
            <a:off x="5156589" y="2128318"/>
            <a:ext cx="1011305" cy="41606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" name="Google Shape;8561;p53">
            <a:extLst>
              <a:ext uri="{FF2B5EF4-FFF2-40B4-BE49-F238E27FC236}">
                <a16:creationId xmlns:a16="http://schemas.microsoft.com/office/drawing/2014/main" id="{8BCAABA3-4829-4D04-A855-17036C00CD7A}"/>
              </a:ext>
            </a:extLst>
          </p:cNvPr>
          <p:cNvSpPr/>
          <p:nvPr/>
        </p:nvSpPr>
        <p:spPr>
          <a:xfrm>
            <a:off x="3992079" y="1282700"/>
            <a:ext cx="1011305" cy="41606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" name="Google Shape;8572;p53">
            <a:extLst>
              <a:ext uri="{FF2B5EF4-FFF2-40B4-BE49-F238E27FC236}">
                <a16:creationId xmlns:a16="http://schemas.microsoft.com/office/drawing/2014/main" id="{718848B2-FCD9-4F8A-AC99-4D0144E67C37}"/>
              </a:ext>
            </a:extLst>
          </p:cNvPr>
          <p:cNvSpPr/>
          <p:nvPr/>
        </p:nvSpPr>
        <p:spPr>
          <a:xfrm>
            <a:off x="1616766" y="3595955"/>
            <a:ext cx="620094" cy="264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8572;p53">
            <a:extLst>
              <a:ext uri="{FF2B5EF4-FFF2-40B4-BE49-F238E27FC236}">
                <a16:creationId xmlns:a16="http://schemas.microsoft.com/office/drawing/2014/main" id="{D15A4668-68AF-41E7-8F06-6F6760AC54D4}"/>
              </a:ext>
            </a:extLst>
          </p:cNvPr>
          <p:cNvSpPr/>
          <p:nvPr/>
        </p:nvSpPr>
        <p:spPr>
          <a:xfrm>
            <a:off x="2349431" y="3589465"/>
            <a:ext cx="620094" cy="264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8572;p53">
            <a:extLst>
              <a:ext uri="{FF2B5EF4-FFF2-40B4-BE49-F238E27FC236}">
                <a16:creationId xmlns:a16="http://schemas.microsoft.com/office/drawing/2014/main" id="{74A406AD-46DD-4E8B-9345-59D750C804F3}"/>
              </a:ext>
            </a:extLst>
          </p:cNvPr>
          <p:cNvSpPr/>
          <p:nvPr/>
        </p:nvSpPr>
        <p:spPr>
          <a:xfrm>
            <a:off x="3082097" y="3584911"/>
            <a:ext cx="620094" cy="264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8572;p53">
            <a:extLst>
              <a:ext uri="{FF2B5EF4-FFF2-40B4-BE49-F238E27FC236}">
                <a16:creationId xmlns:a16="http://schemas.microsoft.com/office/drawing/2014/main" id="{E920EE1C-D101-4511-96E2-97B5F988048F}"/>
              </a:ext>
            </a:extLst>
          </p:cNvPr>
          <p:cNvSpPr/>
          <p:nvPr/>
        </p:nvSpPr>
        <p:spPr>
          <a:xfrm>
            <a:off x="3814762" y="3581446"/>
            <a:ext cx="620094" cy="264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8572;p53">
            <a:extLst>
              <a:ext uri="{FF2B5EF4-FFF2-40B4-BE49-F238E27FC236}">
                <a16:creationId xmlns:a16="http://schemas.microsoft.com/office/drawing/2014/main" id="{4BB88A53-582A-45A7-92F2-F2F74C2B0318}"/>
              </a:ext>
            </a:extLst>
          </p:cNvPr>
          <p:cNvSpPr/>
          <p:nvPr/>
        </p:nvSpPr>
        <p:spPr>
          <a:xfrm>
            <a:off x="4551742" y="3581446"/>
            <a:ext cx="620094" cy="264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8572;p53">
            <a:extLst>
              <a:ext uri="{FF2B5EF4-FFF2-40B4-BE49-F238E27FC236}">
                <a16:creationId xmlns:a16="http://schemas.microsoft.com/office/drawing/2014/main" id="{A50DEC72-792B-4C34-9DDA-6A30E1FFB25B}"/>
              </a:ext>
            </a:extLst>
          </p:cNvPr>
          <p:cNvSpPr/>
          <p:nvPr/>
        </p:nvSpPr>
        <p:spPr>
          <a:xfrm>
            <a:off x="5295510" y="3583067"/>
            <a:ext cx="620094" cy="264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8572;p53">
            <a:extLst>
              <a:ext uri="{FF2B5EF4-FFF2-40B4-BE49-F238E27FC236}">
                <a16:creationId xmlns:a16="http://schemas.microsoft.com/office/drawing/2014/main" id="{1E567303-C0EC-4AC4-9F5B-74B34A9E86BD}"/>
              </a:ext>
            </a:extLst>
          </p:cNvPr>
          <p:cNvSpPr/>
          <p:nvPr/>
        </p:nvSpPr>
        <p:spPr>
          <a:xfrm>
            <a:off x="6028175" y="3581446"/>
            <a:ext cx="620094" cy="264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8572;p53">
            <a:extLst>
              <a:ext uri="{FF2B5EF4-FFF2-40B4-BE49-F238E27FC236}">
                <a16:creationId xmlns:a16="http://schemas.microsoft.com/office/drawing/2014/main" id="{9510BC83-D7F9-48AF-B0F8-D20D9F827AB1}"/>
              </a:ext>
            </a:extLst>
          </p:cNvPr>
          <p:cNvSpPr/>
          <p:nvPr/>
        </p:nvSpPr>
        <p:spPr>
          <a:xfrm>
            <a:off x="6758562" y="3573869"/>
            <a:ext cx="620094" cy="264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6F707E0-2BD0-4598-93C1-3486B28609F5}"/>
              </a:ext>
            </a:extLst>
          </p:cNvPr>
          <p:cNvSpPr txBox="1"/>
          <p:nvPr/>
        </p:nvSpPr>
        <p:spPr>
          <a:xfrm flipH="1">
            <a:off x="4319070" y="1301718"/>
            <a:ext cx="438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VI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719E9C-0170-4245-A887-06E19E9BF726}"/>
              </a:ext>
            </a:extLst>
          </p:cNvPr>
          <p:cNvGrpSpPr/>
          <p:nvPr/>
        </p:nvGrpSpPr>
        <p:grpSpPr>
          <a:xfrm>
            <a:off x="2827568" y="2128318"/>
            <a:ext cx="1207867" cy="416066"/>
            <a:chOff x="2827568" y="2128318"/>
            <a:chExt cx="1207867" cy="416066"/>
          </a:xfrm>
        </p:grpSpPr>
        <p:sp>
          <p:nvSpPr>
            <p:cNvPr id="19" name="Google Shape;8564;p53">
              <a:extLst>
                <a:ext uri="{FF2B5EF4-FFF2-40B4-BE49-F238E27FC236}">
                  <a16:creationId xmlns:a16="http://schemas.microsoft.com/office/drawing/2014/main" id="{2F5BA136-8E49-439C-ADEC-76E2981B29FC}"/>
                </a:ext>
              </a:extLst>
            </p:cNvPr>
            <p:cNvSpPr/>
            <p:nvPr/>
          </p:nvSpPr>
          <p:spPr>
            <a:xfrm>
              <a:off x="2827568" y="2128318"/>
              <a:ext cx="1011305" cy="41606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4A9AACC-42B9-4D9B-B6DB-86A26DFEDB10}"/>
                </a:ext>
              </a:extLst>
            </p:cNvPr>
            <p:cNvSpPr txBox="1"/>
            <p:nvPr/>
          </p:nvSpPr>
          <p:spPr>
            <a:xfrm flipH="1">
              <a:off x="2870874" y="2174614"/>
              <a:ext cx="11645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DIREKTNI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3A6D0FD-D60A-4E84-8AA6-39D54B150D41}"/>
              </a:ext>
            </a:extLst>
          </p:cNvPr>
          <p:cNvSpPr txBox="1"/>
          <p:nvPr/>
        </p:nvSpPr>
        <p:spPr>
          <a:xfrm flipH="1">
            <a:off x="5183328" y="2165838"/>
            <a:ext cx="1164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DIREKTNI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4CB143F-C49A-4B2A-BF32-086C2D848AAB}"/>
              </a:ext>
            </a:extLst>
          </p:cNvPr>
          <p:cNvSpPr txBox="1"/>
          <p:nvPr/>
        </p:nvSpPr>
        <p:spPr>
          <a:xfrm flipH="1">
            <a:off x="2327424" y="3052664"/>
            <a:ext cx="10452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INDIREKTNI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835C2B1-5AEC-472B-AA11-205160ED45F2}"/>
              </a:ext>
            </a:extLst>
          </p:cNvPr>
          <p:cNvSpPr txBox="1"/>
          <p:nvPr/>
        </p:nvSpPr>
        <p:spPr>
          <a:xfrm flipH="1">
            <a:off x="3465971" y="3048833"/>
            <a:ext cx="10452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INDIREKTNI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60351C1-72B0-494D-8D46-F83C31EACE97}"/>
              </a:ext>
            </a:extLst>
          </p:cNvPr>
          <p:cNvSpPr txBox="1"/>
          <p:nvPr/>
        </p:nvSpPr>
        <p:spPr>
          <a:xfrm flipH="1">
            <a:off x="4683208" y="3038124"/>
            <a:ext cx="10452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INDIREKTNI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BACBFD2-EF3D-468E-9831-6C0CE65AF721}"/>
              </a:ext>
            </a:extLst>
          </p:cNvPr>
          <p:cNvSpPr txBox="1"/>
          <p:nvPr/>
        </p:nvSpPr>
        <p:spPr>
          <a:xfrm flipH="1">
            <a:off x="5792773" y="3048098"/>
            <a:ext cx="10452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INDIREKTNI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050A523-738C-41FA-8B00-9C2CAEFF2CB5}"/>
              </a:ext>
            </a:extLst>
          </p:cNvPr>
          <p:cNvSpPr txBox="1"/>
          <p:nvPr/>
        </p:nvSpPr>
        <p:spPr>
          <a:xfrm flipH="1">
            <a:off x="1563089" y="3630791"/>
            <a:ext cx="12907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 INDIREKTNI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37314BD-A88D-4A65-B9CE-88AE08371F29}"/>
              </a:ext>
            </a:extLst>
          </p:cNvPr>
          <p:cNvSpPr txBox="1"/>
          <p:nvPr/>
        </p:nvSpPr>
        <p:spPr>
          <a:xfrm flipH="1">
            <a:off x="2320530" y="3634657"/>
            <a:ext cx="12907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 INDIREKTNI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2A73F1B-7FA9-4214-A4FB-52F4470C4A2D}"/>
              </a:ext>
            </a:extLst>
          </p:cNvPr>
          <p:cNvSpPr txBox="1"/>
          <p:nvPr/>
        </p:nvSpPr>
        <p:spPr>
          <a:xfrm flipH="1">
            <a:off x="3047831" y="3618645"/>
            <a:ext cx="12907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 INDIREKTNI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261E915-9709-47D5-899E-BAC747015BBC}"/>
              </a:ext>
            </a:extLst>
          </p:cNvPr>
          <p:cNvSpPr txBox="1"/>
          <p:nvPr/>
        </p:nvSpPr>
        <p:spPr>
          <a:xfrm flipH="1">
            <a:off x="3782658" y="3615885"/>
            <a:ext cx="12907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 INDIREKTNI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9737909-C58A-4766-8C12-980CECE0C930}"/>
              </a:ext>
            </a:extLst>
          </p:cNvPr>
          <p:cNvSpPr txBox="1"/>
          <p:nvPr/>
        </p:nvSpPr>
        <p:spPr>
          <a:xfrm flipH="1">
            <a:off x="4524721" y="3612019"/>
            <a:ext cx="12907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 INDIREKTNI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23CADB6-D7A8-4342-97AB-8E605D9C533C}"/>
              </a:ext>
            </a:extLst>
          </p:cNvPr>
          <p:cNvSpPr txBox="1"/>
          <p:nvPr/>
        </p:nvSpPr>
        <p:spPr>
          <a:xfrm flipH="1">
            <a:off x="5260429" y="3618645"/>
            <a:ext cx="12907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 INDIREKTNI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C960FD-51DE-4D0C-BA65-12A15C14B5CF}"/>
              </a:ext>
            </a:extLst>
          </p:cNvPr>
          <p:cNvSpPr txBox="1"/>
          <p:nvPr/>
        </p:nvSpPr>
        <p:spPr>
          <a:xfrm flipH="1">
            <a:off x="6006407" y="3618645"/>
            <a:ext cx="12907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 INDIREKTNI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EE1FA83-F8D6-4A09-AF84-CA58644A30ED}"/>
              </a:ext>
            </a:extLst>
          </p:cNvPr>
          <p:cNvSpPr txBox="1"/>
          <p:nvPr/>
        </p:nvSpPr>
        <p:spPr>
          <a:xfrm flipH="1">
            <a:off x="6735084" y="3602633"/>
            <a:ext cx="12907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IN INDIREKTNI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4C9A71-72EB-4F38-810F-6C21E1394D72}"/>
              </a:ext>
            </a:extLst>
          </p:cNvPr>
          <p:cNvSpPr txBox="1"/>
          <p:nvPr/>
        </p:nvSpPr>
        <p:spPr>
          <a:xfrm>
            <a:off x="97842" y="1222733"/>
            <a:ext cx="2114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DIREKTNI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B336E3-DC66-41AD-B2EF-D7F82143A02A}"/>
              </a:ext>
            </a:extLst>
          </p:cNvPr>
          <p:cNvSpPr txBox="1"/>
          <p:nvPr/>
        </p:nvSpPr>
        <p:spPr>
          <a:xfrm>
            <a:off x="97842" y="1469155"/>
            <a:ext cx="2114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INDIREKTNI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1BF7E83-1136-43E1-9560-CF03F66E446B}"/>
              </a:ext>
            </a:extLst>
          </p:cNvPr>
          <p:cNvSpPr txBox="1"/>
          <p:nvPr/>
        </p:nvSpPr>
        <p:spPr>
          <a:xfrm>
            <a:off x="97842" y="1729235"/>
            <a:ext cx="2277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IN INDIREKTNI</a:t>
            </a:r>
            <a:endParaRPr lang="en-US" sz="1200" dirty="0"/>
          </a:p>
        </p:txBody>
      </p:sp>
      <p:sp>
        <p:nvSpPr>
          <p:cNvPr id="83" name="Google Shape;8564;p53">
            <a:extLst>
              <a:ext uri="{FF2B5EF4-FFF2-40B4-BE49-F238E27FC236}">
                <a16:creationId xmlns:a16="http://schemas.microsoft.com/office/drawing/2014/main" id="{A1129577-C199-41D7-9B44-3B6064B484E9}"/>
              </a:ext>
            </a:extLst>
          </p:cNvPr>
          <p:cNvSpPr/>
          <p:nvPr/>
        </p:nvSpPr>
        <p:spPr>
          <a:xfrm>
            <a:off x="1331153" y="1288358"/>
            <a:ext cx="401279" cy="161731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3" name="Google Shape;8568;p53">
            <a:extLst>
              <a:ext uri="{FF2B5EF4-FFF2-40B4-BE49-F238E27FC236}">
                <a16:creationId xmlns:a16="http://schemas.microsoft.com/office/drawing/2014/main" id="{6344CB70-7A43-42D1-AB65-6597E6432A16}"/>
              </a:ext>
            </a:extLst>
          </p:cNvPr>
          <p:cNvSpPr/>
          <p:nvPr/>
        </p:nvSpPr>
        <p:spPr>
          <a:xfrm>
            <a:off x="1325333" y="1535690"/>
            <a:ext cx="407099" cy="14925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8572;p53">
            <a:extLst>
              <a:ext uri="{FF2B5EF4-FFF2-40B4-BE49-F238E27FC236}">
                <a16:creationId xmlns:a16="http://schemas.microsoft.com/office/drawing/2014/main" id="{A325CB21-53DF-4C78-A0CB-90CA09DAC60D}"/>
              </a:ext>
            </a:extLst>
          </p:cNvPr>
          <p:cNvSpPr/>
          <p:nvPr/>
        </p:nvSpPr>
        <p:spPr>
          <a:xfrm>
            <a:off x="1325334" y="1782419"/>
            <a:ext cx="407098" cy="15738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B1C812-CDBB-484C-844B-E7DC21882F7F}"/>
              </a:ext>
            </a:extLst>
          </p:cNvPr>
          <p:cNvSpPr txBox="1"/>
          <p:nvPr/>
        </p:nvSpPr>
        <p:spPr>
          <a:xfrm flipH="1">
            <a:off x="5003384" y="1410152"/>
            <a:ext cx="10113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8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VA</a:t>
            </a:r>
            <a:r>
              <a:rPr lang="sr-Latn-RS" sz="8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ŠA DONACIJA</a:t>
            </a:r>
          </a:p>
          <a:p>
            <a:r>
              <a:rPr lang="sr-Latn-RS" sz="8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1000 USDT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742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65" grpId="0" animBg="1"/>
      <p:bldP spid="67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KOMPENZACIONI PLAN</a:t>
            </a:r>
            <a:r>
              <a:rPr kumimoji="0" lang="sr-Latn-RS" sz="3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 – PRVI CIKLUS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00C0A-AA6D-4EA9-B4A8-B855A9DDAA12}"/>
              </a:ext>
            </a:extLst>
          </p:cNvPr>
          <p:cNvSpPr txBox="1"/>
          <p:nvPr/>
        </p:nvSpPr>
        <p:spPr>
          <a:xfrm>
            <a:off x="52342" y="2000512"/>
            <a:ext cx="1779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JEDAN CIKLUS ISPLATE </a:t>
            </a:r>
          </a:p>
          <a:p>
            <a:r>
              <a:rPr lang="en" sz="11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500 % DIREKTNA PROVIZIJA</a:t>
            </a:r>
          </a:p>
          <a:p>
            <a:r>
              <a:rPr lang="en" sz="11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200% DVE BONUS POZICIJE</a:t>
            </a:r>
          </a:p>
          <a:p>
            <a:r>
              <a:rPr lang="en" sz="1100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100% JEDNA ODLAZI U FUND</a:t>
            </a:r>
            <a:endParaRPr lang="en-US" sz="11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1FFE24-D9BC-434D-A0FD-C5032B768427}"/>
              </a:ext>
            </a:extLst>
          </p:cNvPr>
          <p:cNvCxnSpPr>
            <a:cxnSpLocks/>
          </p:cNvCxnSpPr>
          <p:nvPr/>
        </p:nvCxnSpPr>
        <p:spPr>
          <a:xfrm flipH="1">
            <a:off x="2353269" y="3340894"/>
            <a:ext cx="1597905" cy="121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8837;p53">
            <a:extLst>
              <a:ext uri="{FF2B5EF4-FFF2-40B4-BE49-F238E27FC236}">
                <a16:creationId xmlns:a16="http://schemas.microsoft.com/office/drawing/2014/main" id="{B2A6B6B0-A3BA-43F5-85EF-3A7E2D295B42}"/>
              </a:ext>
            </a:extLst>
          </p:cNvPr>
          <p:cNvSpPr/>
          <p:nvPr/>
        </p:nvSpPr>
        <p:spPr>
          <a:xfrm>
            <a:off x="1909666" y="3340894"/>
            <a:ext cx="340900" cy="204260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solidFill>
            <a:srgbClr val="0097A7"/>
          </a:solidFill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CC75DE-A687-4E01-B5FD-61ED62197F88}"/>
              </a:ext>
            </a:extLst>
          </p:cNvPr>
          <p:cNvSpPr txBox="1"/>
          <p:nvPr/>
        </p:nvSpPr>
        <p:spPr>
          <a:xfrm>
            <a:off x="2353269" y="3635703"/>
            <a:ext cx="1660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8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ČETVRTA OSOBA U TREĆEM REDU STVARA BONUS KOJI ODLAZI NA MESTO PRIKAZANO NA SLICI</a:t>
            </a:r>
            <a:r>
              <a:rPr lang="en-US" sz="8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.</a:t>
            </a:r>
            <a:endParaRPr kumimoji="0" lang="en" sz="800" b="1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Fira Sans" panose="020B0503050000020004" pitchFamily="34" charset="0"/>
              <a:cs typeface="Rajdhani"/>
              <a:sym typeface="Rajdhani"/>
            </a:endParaRPr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A36B3CDA-7EAA-43F8-B73F-39303E1C23AE}"/>
              </a:ext>
            </a:extLst>
          </p:cNvPr>
          <p:cNvSpPr/>
          <p:nvPr/>
        </p:nvSpPr>
        <p:spPr>
          <a:xfrm>
            <a:off x="1777996" y="1574003"/>
            <a:ext cx="276276" cy="16088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CB9A073-ECB0-4C8F-8747-9E1070C80113}"/>
              </a:ext>
            </a:extLst>
          </p:cNvPr>
          <p:cNvCxnSpPr>
            <a:cxnSpLocks/>
          </p:cNvCxnSpPr>
          <p:nvPr/>
        </p:nvCxnSpPr>
        <p:spPr>
          <a:xfrm flipH="1">
            <a:off x="4800000" y="3302743"/>
            <a:ext cx="445768" cy="16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A92F0693-4058-460F-9AEA-38368905F2D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15731" y="2486754"/>
            <a:ext cx="919696" cy="8732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5E6671E-6BFB-4659-9015-30272E82DDFA}"/>
              </a:ext>
            </a:extLst>
          </p:cNvPr>
          <p:cNvSpPr txBox="1"/>
          <p:nvPr/>
        </p:nvSpPr>
        <p:spPr>
          <a:xfrm>
            <a:off x="6052129" y="2123724"/>
            <a:ext cx="1883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dirty="0">
                <a:solidFill>
                  <a:srgbClr val="F3F3F3"/>
                </a:solidFill>
                <a:latin typeface="Rajdhani"/>
                <a:cs typeface="Rajdhani"/>
                <a:sym typeface="Rajdhani"/>
              </a:rPr>
              <a:t>ORGANIZACIJSKI FUND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58958A-0783-46EB-957E-A42F5804BA8A}"/>
              </a:ext>
            </a:extLst>
          </p:cNvPr>
          <p:cNvSpPr txBox="1"/>
          <p:nvPr/>
        </p:nvSpPr>
        <p:spPr>
          <a:xfrm>
            <a:off x="6521379" y="3559528"/>
            <a:ext cx="1348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8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ŠESTA OSOBA U TREĆEM REDU STVARA BONUS</a:t>
            </a:r>
          </a:p>
          <a:p>
            <a:pPr algn="ctr"/>
            <a:r>
              <a:rPr lang="sr-Latn-RS" sz="8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 KOJI ODLAZI NA MESTO PRIKAZANO NA SLICI</a:t>
            </a:r>
            <a:r>
              <a:rPr lang="en-US" sz="8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.</a:t>
            </a:r>
            <a:endParaRPr lang="sr-Latn-RS" sz="800" b="1" dirty="0">
              <a:solidFill>
                <a:srgbClr val="F3F3F3"/>
              </a:solidFill>
              <a:latin typeface="Fira Sans" panose="020B0503050000020004" pitchFamily="34" charset="0"/>
              <a:cs typeface="Rajdhani"/>
              <a:sym typeface="Rajdhan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E67209-CF69-4599-A660-5976FA5F92D5}"/>
              </a:ext>
            </a:extLst>
          </p:cNvPr>
          <p:cNvSpPr txBox="1"/>
          <p:nvPr/>
        </p:nvSpPr>
        <p:spPr>
          <a:xfrm>
            <a:off x="882377" y="4462979"/>
            <a:ext cx="75085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0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Kako bi ste ostvarili pun ciklus i isplatu prikazanu na slaj</a:t>
            </a:r>
            <a:r>
              <a:rPr lang="en-US" sz="10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d</a:t>
            </a:r>
            <a:r>
              <a:rPr lang="sr-Latn-RS" sz="10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u potebno je da imate minimum dva direktna saradnika i da se ispod Vas kreirala struktura kao na slici 2/4/8. Kada se to desilo, dobili ste 5x svoju donaciju direktno na wallet i dve bonus pozicije koje nastavljaju u matrici i kreiraju potencijalni neprekidni pasivni prihod. </a:t>
            </a:r>
            <a:endParaRPr lang="en-US"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864D4A-9994-4E4E-980D-A1CAC3C994BC}"/>
              </a:ext>
            </a:extLst>
          </p:cNvPr>
          <p:cNvGrpSpPr/>
          <p:nvPr/>
        </p:nvGrpSpPr>
        <p:grpSpPr>
          <a:xfrm>
            <a:off x="2154248" y="1315676"/>
            <a:ext cx="4693346" cy="2034675"/>
            <a:chOff x="2154248" y="1315676"/>
            <a:chExt cx="4693346" cy="203467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A87452A-B4E8-42E4-8020-63D4A6AB93CA}"/>
                </a:ext>
              </a:extLst>
            </p:cNvPr>
            <p:cNvGrpSpPr/>
            <p:nvPr/>
          </p:nvGrpSpPr>
          <p:grpSpPr>
            <a:xfrm>
              <a:off x="2154248" y="1315676"/>
              <a:ext cx="4622965" cy="1998250"/>
              <a:chOff x="1548674" y="1268424"/>
              <a:chExt cx="5829982" cy="259237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D8834FD-DEDC-457C-A1FD-F9487FF078F6}"/>
                  </a:ext>
                </a:extLst>
              </p:cNvPr>
              <p:cNvGrpSpPr/>
              <p:nvPr/>
            </p:nvGrpSpPr>
            <p:grpSpPr>
              <a:xfrm>
                <a:off x="1616766" y="1282700"/>
                <a:ext cx="5761890" cy="2578099"/>
                <a:chOff x="1616766" y="1282700"/>
                <a:chExt cx="5761890" cy="2578099"/>
              </a:xfrm>
            </p:grpSpPr>
            <p:cxnSp>
              <p:nvCxnSpPr>
                <p:cNvPr id="95" name="Google Shape;8560;p53">
                  <a:extLst>
                    <a:ext uri="{FF2B5EF4-FFF2-40B4-BE49-F238E27FC236}">
                      <a16:creationId xmlns:a16="http://schemas.microsoft.com/office/drawing/2014/main" id="{AC086C9B-76A6-4D29-AF66-BDB81E851D15}"/>
                    </a:ext>
                  </a:extLst>
                </p:cNvPr>
                <p:cNvCxnSpPr>
                  <a:stCxn id="107" idx="2"/>
                  <a:endCxn id="105" idx="0"/>
                </p:cNvCxnSpPr>
                <p:nvPr/>
              </p:nvCxnSpPr>
              <p:spPr>
                <a:xfrm rot="16200000" flipH="1">
                  <a:off x="4864994" y="1331503"/>
                  <a:ext cx="430035" cy="1164561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6" name="Google Shape;8563;p53">
                  <a:extLst>
                    <a:ext uri="{FF2B5EF4-FFF2-40B4-BE49-F238E27FC236}">
                      <a16:creationId xmlns:a16="http://schemas.microsoft.com/office/drawing/2014/main" id="{720751CB-C38B-4DDA-BAEE-DB41D6220845}"/>
                    </a:ext>
                  </a:extLst>
                </p:cNvPr>
                <p:cNvCxnSpPr>
                  <a:stCxn id="106" idx="0"/>
                  <a:endCxn id="107" idx="2"/>
                </p:cNvCxnSpPr>
                <p:nvPr/>
              </p:nvCxnSpPr>
              <p:spPr>
                <a:xfrm rot="16200000">
                  <a:off x="3700483" y="1331021"/>
                  <a:ext cx="430035" cy="1164561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7" name="Google Shape;8565;p53">
                  <a:extLst>
                    <a:ext uri="{FF2B5EF4-FFF2-40B4-BE49-F238E27FC236}">
                      <a16:creationId xmlns:a16="http://schemas.microsoft.com/office/drawing/2014/main" id="{C4B6EEDD-E515-47F6-B26F-BDD8B629FE31}"/>
                    </a:ext>
                  </a:extLst>
                </p:cNvPr>
                <p:cNvCxnSpPr>
                  <a:stCxn id="106" idx="2"/>
                  <a:endCxn id="102" idx="0"/>
                </p:cNvCxnSpPr>
                <p:nvPr/>
              </p:nvCxnSpPr>
              <p:spPr>
                <a:xfrm rot="16200000" flipH="1">
                  <a:off x="3396335" y="2481269"/>
                  <a:ext cx="430035" cy="556265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8" name="Google Shape;8567;p53">
                  <a:extLst>
                    <a:ext uri="{FF2B5EF4-FFF2-40B4-BE49-F238E27FC236}">
                      <a16:creationId xmlns:a16="http://schemas.microsoft.com/office/drawing/2014/main" id="{A493036B-B9BB-462E-B669-AAF410318842}"/>
                    </a:ext>
                  </a:extLst>
                </p:cNvPr>
                <p:cNvCxnSpPr>
                  <a:stCxn id="101" idx="0"/>
                  <a:endCxn id="106" idx="2"/>
                </p:cNvCxnSpPr>
                <p:nvPr/>
              </p:nvCxnSpPr>
              <p:spPr>
                <a:xfrm rot="16200000">
                  <a:off x="2840330" y="2480791"/>
                  <a:ext cx="430035" cy="556265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9" name="Google Shape;8569;p53">
                  <a:extLst>
                    <a:ext uri="{FF2B5EF4-FFF2-40B4-BE49-F238E27FC236}">
                      <a16:creationId xmlns:a16="http://schemas.microsoft.com/office/drawing/2014/main" id="{E2813F4B-9E14-4ECE-BC9C-335BD90BBF51}"/>
                    </a:ext>
                  </a:extLst>
                </p:cNvPr>
                <p:cNvCxnSpPr>
                  <a:stCxn id="105" idx="2"/>
                  <a:endCxn id="104" idx="0"/>
                </p:cNvCxnSpPr>
                <p:nvPr/>
              </p:nvCxnSpPr>
              <p:spPr>
                <a:xfrm rot="16200000" flipH="1">
                  <a:off x="5725356" y="2481269"/>
                  <a:ext cx="430035" cy="556265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" name="Google Shape;8571;p53">
                  <a:extLst>
                    <a:ext uri="{FF2B5EF4-FFF2-40B4-BE49-F238E27FC236}">
                      <a16:creationId xmlns:a16="http://schemas.microsoft.com/office/drawing/2014/main" id="{0025A7DE-D75C-4595-97CF-316C9DE4D97B}"/>
                    </a:ext>
                  </a:extLst>
                </p:cNvPr>
                <p:cNvCxnSpPr>
                  <a:stCxn id="103" idx="0"/>
                  <a:endCxn id="105" idx="2"/>
                </p:cNvCxnSpPr>
                <p:nvPr/>
              </p:nvCxnSpPr>
              <p:spPr>
                <a:xfrm rot="16200000">
                  <a:off x="5169353" y="2480791"/>
                  <a:ext cx="430035" cy="556265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01" name="Google Shape;8568;p53">
                  <a:extLst>
                    <a:ext uri="{FF2B5EF4-FFF2-40B4-BE49-F238E27FC236}">
                      <a16:creationId xmlns:a16="http://schemas.microsoft.com/office/drawing/2014/main" id="{A02C65B4-CE77-4A6F-B171-4F8770F22223}"/>
                    </a:ext>
                  </a:extLst>
                </p:cNvPr>
                <p:cNvSpPr/>
                <p:nvPr/>
              </p:nvSpPr>
              <p:spPr>
                <a:xfrm>
                  <a:off x="2271563" y="2973941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19050" cap="flat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" name="Google Shape;8566;p53">
                  <a:extLst>
                    <a:ext uri="{FF2B5EF4-FFF2-40B4-BE49-F238E27FC236}">
                      <a16:creationId xmlns:a16="http://schemas.microsoft.com/office/drawing/2014/main" id="{CBFB9717-1DE2-401C-A120-915927FB6392}"/>
                    </a:ext>
                  </a:extLst>
                </p:cNvPr>
                <p:cNvSpPr/>
                <p:nvPr/>
              </p:nvSpPr>
              <p:spPr>
                <a:xfrm>
                  <a:off x="3383578" y="2973941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19050" cap="flat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" name="Google Shape;8572;p53">
                  <a:extLst>
                    <a:ext uri="{FF2B5EF4-FFF2-40B4-BE49-F238E27FC236}">
                      <a16:creationId xmlns:a16="http://schemas.microsoft.com/office/drawing/2014/main" id="{CE79C825-7C88-45B2-AE1A-3B695219C832}"/>
                    </a:ext>
                  </a:extLst>
                </p:cNvPr>
                <p:cNvSpPr/>
                <p:nvPr/>
              </p:nvSpPr>
              <p:spPr>
                <a:xfrm>
                  <a:off x="4600586" y="2973941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19050" cap="flat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" name="Google Shape;8570;p53">
                  <a:extLst>
                    <a:ext uri="{FF2B5EF4-FFF2-40B4-BE49-F238E27FC236}">
                      <a16:creationId xmlns:a16="http://schemas.microsoft.com/office/drawing/2014/main" id="{4FA15090-B63A-434C-B5A5-ABF91B3C28BF}"/>
                    </a:ext>
                  </a:extLst>
                </p:cNvPr>
                <p:cNvSpPr/>
                <p:nvPr/>
              </p:nvSpPr>
              <p:spPr>
                <a:xfrm>
                  <a:off x="5712601" y="2973941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19050" cap="flat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" name="Google Shape;8562;p53">
                  <a:extLst>
                    <a:ext uri="{FF2B5EF4-FFF2-40B4-BE49-F238E27FC236}">
                      <a16:creationId xmlns:a16="http://schemas.microsoft.com/office/drawing/2014/main" id="{AF2C1FF9-3EA6-40A3-8E3B-D49A8143E5E3}"/>
                    </a:ext>
                  </a:extLst>
                </p:cNvPr>
                <p:cNvSpPr/>
                <p:nvPr/>
              </p:nvSpPr>
              <p:spPr>
                <a:xfrm>
                  <a:off x="5156589" y="2128318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6" name="Google Shape;8564;p53">
                  <a:extLst>
                    <a:ext uri="{FF2B5EF4-FFF2-40B4-BE49-F238E27FC236}">
                      <a16:creationId xmlns:a16="http://schemas.microsoft.com/office/drawing/2014/main" id="{18603CDD-9467-4E72-81CF-DFB6A9D62F38}"/>
                    </a:ext>
                  </a:extLst>
                </p:cNvPr>
                <p:cNvSpPr/>
                <p:nvPr/>
              </p:nvSpPr>
              <p:spPr>
                <a:xfrm>
                  <a:off x="2827568" y="2128318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7" name="Google Shape;8561;p53">
                  <a:extLst>
                    <a:ext uri="{FF2B5EF4-FFF2-40B4-BE49-F238E27FC236}">
                      <a16:creationId xmlns:a16="http://schemas.microsoft.com/office/drawing/2014/main" id="{9102F002-D32C-4458-BCB9-0AFFC634D78E}"/>
                    </a:ext>
                  </a:extLst>
                </p:cNvPr>
                <p:cNvSpPr/>
                <p:nvPr/>
              </p:nvSpPr>
              <p:spPr>
                <a:xfrm>
                  <a:off x="3992079" y="1282700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" name="Google Shape;8572;p53">
                  <a:extLst>
                    <a:ext uri="{FF2B5EF4-FFF2-40B4-BE49-F238E27FC236}">
                      <a16:creationId xmlns:a16="http://schemas.microsoft.com/office/drawing/2014/main" id="{6FC51ED5-8791-45A6-BD19-ED2B6E130373}"/>
                    </a:ext>
                  </a:extLst>
                </p:cNvPr>
                <p:cNvSpPr/>
                <p:nvPr/>
              </p:nvSpPr>
              <p:spPr>
                <a:xfrm>
                  <a:off x="1616766" y="3595955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9" name="Google Shape;8572;p53">
                  <a:extLst>
                    <a:ext uri="{FF2B5EF4-FFF2-40B4-BE49-F238E27FC236}">
                      <a16:creationId xmlns:a16="http://schemas.microsoft.com/office/drawing/2014/main" id="{5B5A7331-6858-4D1B-86DD-F078DB1162B3}"/>
                    </a:ext>
                  </a:extLst>
                </p:cNvPr>
                <p:cNvSpPr/>
                <p:nvPr/>
              </p:nvSpPr>
              <p:spPr>
                <a:xfrm>
                  <a:off x="2349431" y="3589465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Google Shape;8572;p53">
                  <a:extLst>
                    <a:ext uri="{FF2B5EF4-FFF2-40B4-BE49-F238E27FC236}">
                      <a16:creationId xmlns:a16="http://schemas.microsoft.com/office/drawing/2014/main" id="{01F38FAB-97D3-4523-9667-FBDE9A12CF53}"/>
                    </a:ext>
                  </a:extLst>
                </p:cNvPr>
                <p:cNvSpPr/>
                <p:nvPr/>
              </p:nvSpPr>
              <p:spPr>
                <a:xfrm>
                  <a:off x="3082097" y="3584911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1" name="Google Shape;8572;p53">
                  <a:extLst>
                    <a:ext uri="{FF2B5EF4-FFF2-40B4-BE49-F238E27FC236}">
                      <a16:creationId xmlns:a16="http://schemas.microsoft.com/office/drawing/2014/main" id="{BFD3A9F2-1C21-4487-800F-7A6D946D8C92}"/>
                    </a:ext>
                  </a:extLst>
                </p:cNvPr>
                <p:cNvSpPr/>
                <p:nvPr/>
              </p:nvSpPr>
              <p:spPr>
                <a:xfrm>
                  <a:off x="3814762" y="3581446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2" name="Google Shape;8572;p53">
                  <a:extLst>
                    <a:ext uri="{FF2B5EF4-FFF2-40B4-BE49-F238E27FC236}">
                      <a16:creationId xmlns:a16="http://schemas.microsoft.com/office/drawing/2014/main" id="{B5851739-F870-46E8-A165-A606D8117633}"/>
                    </a:ext>
                  </a:extLst>
                </p:cNvPr>
                <p:cNvSpPr/>
                <p:nvPr/>
              </p:nvSpPr>
              <p:spPr>
                <a:xfrm>
                  <a:off x="4551742" y="3581446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3" name="Google Shape;8572;p53">
                  <a:extLst>
                    <a:ext uri="{FF2B5EF4-FFF2-40B4-BE49-F238E27FC236}">
                      <a16:creationId xmlns:a16="http://schemas.microsoft.com/office/drawing/2014/main" id="{16A3FB7C-19CB-4E2A-A90A-D6B9B7189002}"/>
                    </a:ext>
                  </a:extLst>
                </p:cNvPr>
                <p:cNvSpPr/>
                <p:nvPr/>
              </p:nvSpPr>
              <p:spPr>
                <a:xfrm>
                  <a:off x="5295510" y="3583067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Google Shape;8572;p53">
                  <a:extLst>
                    <a:ext uri="{FF2B5EF4-FFF2-40B4-BE49-F238E27FC236}">
                      <a16:creationId xmlns:a16="http://schemas.microsoft.com/office/drawing/2014/main" id="{8C7ECD58-D9B5-4E8F-AA2F-D0BC09CD8DCE}"/>
                    </a:ext>
                  </a:extLst>
                </p:cNvPr>
                <p:cNvSpPr/>
                <p:nvPr/>
              </p:nvSpPr>
              <p:spPr>
                <a:xfrm>
                  <a:off x="6028175" y="3581446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" name="Google Shape;8572;p53">
                  <a:extLst>
                    <a:ext uri="{FF2B5EF4-FFF2-40B4-BE49-F238E27FC236}">
                      <a16:creationId xmlns:a16="http://schemas.microsoft.com/office/drawing/2014/main" id="{EA1C97EA-E366-44D8-8531-00C54F92F35C}"/>
                    </a:ext>
                  </a:extLst>
                </p:cNvPr>
                <p:cNvSpPr/>
                <p:nvPr/>
              </p:nvSpPr>
              <p:spPr>
                <a:xfrm>
                  <a:off x="6758562" y="3573869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E0E55B-258D-4CC3-81AC-06A1F7BE48C8}"/>
                  </a:ext>
                </a:extLst>
              </p:cNvPr>
              <p:cNvSpPr txBox="1"/>
              <p:nvPr/>
            </p:nvSpPr>
            <p:spPr>
              <a:xfrm flipH="1">
                <a:off x="4258613" y="1268424"/>
                <a:ext cx="603176" cy="479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VI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00F8B8E-B859-46AD-97CB-E49E3FBC78FB}"/>
                  </a:ext>
                </a:extLst>
              </p:cNvPr>
              <p:cNvSpPr txBox="1"/>
              <p:nvPr/>
            </p:nvSpPr>
            <p:spPr>
              <a:xfrm flipH="1">
                <a:off x="2808924" y="2155889"/>
                <a:ext cx="1164561" cy="399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DIREKTNI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A93A193-3143-48F9-B554-987D64A84E5A}"/>
                  </a:ext>
                </a:extLst>
              </p:cNvPr>
              <p:cNvSpPr txBox="1"/>
              <p:nvPr/>
            </p:nvSpPr>
            <p:spPr>
              <a:xfrm flipH="1">
                <a:off x="5130319" y="2165838"/>
                <a:ext cx="1164561" cy="399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DIREKTNI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3BB4BB-1C04-48AB-B9BE-11B2FA138E8F}"/>
                  </a:ext>
                </a:extLst>
              </p:cNvPr>
              <p:cNvSpPr txBox="1"/>
              <p:nvPr/>
            </p:nvSpPr>
            <p:spPr>
              <a:xfrm flipH="1">
                <a:off x="2262600" y="3030100"/>
                <a:ext cx="1045299" cy="339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INDIREKTNI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1F1AFA0-397C-49FD-8D68-1476853A9CC2}"/>
                  </a:ext>
                </a:extLst>
              </p:cNvPr>
              <p:cNvSpPr txBox="1"/>
              <p:nvPr/>
            </p:nvSpPr>
            <p:spPr>
              <a:xfrm flipH="1">
                <a:off x="3383293" y="3020358"/>
                <a:ext cx="1045299" cy="339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INDIREKTNI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52D840E-B9B1-4F95-AD3E-D3E256BA498A}"/>
                  </a:ext>
                </a:extLst>
              </p:cNvPr>
              <p:cNvSpPr txBox="1"/>
              <p:nvPr/>
            </p:nvSpPr>
            <p:spPr>
              <a:xfrm flipH="1">
                <a:off x="4600575" y="3014766"/>
                <a:ext cx="1045299" cy="339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INDIREKTNI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17F3D5F-9767-4699-9D1F-6ABA8ABCE4D3}"/>
                  </a:ext>
                </a:extLst>
              </p:cNvPr>
              <p:cNvSpPr txBox="1"/>
              <p:nvPr/>
            </p:nvSpPr>
            <p:spPr>
              <a:xfrm flipH="1">
                <a:off x="5706634" y="3017653"/>
                <a:ext cx="1045299" cy="339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INDIREKTNI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ED59E2A-C207-42F7-8BFD-D7A74EE823F0}"/>
                  </a:ext>
                </a:extLst>
              </p:cNvPr>
              <p:cNvSpPr txBox="1"/>
              <p:nvPr/>
            </p:nvSpPr>
            <p:spPr>
              <a:xfrm flipH="1">
                <a:off x="1548674" y="3620905"/>
                <a:ext cx="783208" cy="2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 INDIREKTNI</a:t>
                </a:r>
                <a:endParaRPr lang="en-US" sz="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3A89650-C3B0-4D32-9396-1A39AD748BB9}"/>
                </a:ext>
              </a:extLst>
            </p:cNvPr>
            <p:cNvSpPr txBox="1"/>
            <p:nvPr/>
          </p:nvSpPr>
          <p:spPr>
            <a:xfrm flipH="1">
              <a:off x="2733363" y="3121641"/>
              <a:ext cx="62105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2F23964-620A-4291-89FB-57552DCAEE5D}"/>
                </a:ext>
              </a:extLst>
            </p:cNvPr>
            <p:cNvSpPr txBox="1"/>
            <p:nvPr/>
          </p:nvSpPr>
          <p:spPr>
            <a:xfrm flipH="1">
              <a:off x="3316509" y="3121887"/>
              <a:ext cx="62105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6C14F33-97AC-4C31-8EF4-B42726EB31DF}"/>
                </a:ext>
              </a:extLst>
            </p:cNvPr>
            <p:cNvSpPr txBox="1"/>
            <p:nvPr/>
          </p:nvSpPr>
          <p:spPr>
            <a:xfrm flipH="1">
              <a:off x="3896541" y="3073352"/>
              <a:ext cx="621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r-Latn-RS" sz="600" b="1" dirty="0">
                  <a:solidFill>
                    <a:schemeClr val="tx1"/>
                  </a:solidFill>
                  <a:latin typeface="Rajdhani"/>
                  <a:cs typeface="Rajdhani"/>
                  <a:sym typeface="Rajdhani"/>
                </a:rPr>
                <a:t>STVARANJE BONUSA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4AE3E90-A002-415F-A141-C6890A4F8223}"/>
                </a:ext>
              </a:extLst>
            </p:cNvPr>
            <p:cNvSpPr txBox="1"/>
            <p:nvPr/>
          </p:nvSpPr>
          <p:spPr>
            <a:xfrm flipH="1">
              <a:off x="4478015" y="3113925"/>
              <a:ext cx="62105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171BF96-14E8-4E34-A977-882AA692F2D4}"/>
                </a:ext>
              </a:extLst>
            </p:cNvPr>
            <p:cNvSpPr txBox="1"/>
            <p:nvPr/>
          </p:nvSpPr>
          <p:spPr>
            <a:xfrm flipH="1">
              <a:off x="5648065" y="3109585"/>
              <a:ext cx="62105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92508A4-B046-4BEC-BE2A-BAEDA7549E7D}"/>
                </a:ext>
              </a:extLst>
            </p:cNvPr>
            <p:cNvSpPr txBox="1"/>
            <p:nvPr/>
          </p:nvSpPr>
          <p:spPr>
            <a:xfrm flipH="1">
              <a:off x="6226538" y="3109585"/>
              <a:ext cx="62105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3" name="Google Shape;8837;p53">
            <a:extLst>
              <a:ext uri="{FF2B5EF4-FFF2-40B4-BE49-F238E27FC236}">
                <a16:creationId xmlns:a16="http://schemas.microsoft.com/office/drawing/2014/main" id="{CA412BFA-EC57-4ABA-AE7D-6FEE23973382}"/>
              </a:ext>
            </a:extLst>
          </p:cNvPr>
          <p:cNvSpPr/>
          <p:nvPr/>
        </p:nvSpPr>
        <p:spPr>
          <a:xfrm>
            <a:off x="4452834" y="3282511"/>
            <a:ext cx="340900" cy="204260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9297D7-847E-4A46-8198-2473EEDC3154}"/>
              </a:ext>
            </a:extLst>
          </p:cNvPr>
          <p:cNvSpPr txBox="1"/>
          <p:nvPr/>
        </p:nvSpPr>
        <p:spPr>
          <a:xfrm flipH="1">
            <a:off x="5062874" y="3069707"/>
            <a:ext cx="62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600" b="1" dirty="0">
                <a:solidFill>
                  <a:schemeClr val="tx1"/>
                </a:solidFill>
                <a:latin typeface="Rajdhani"/>
                <a:cs typeface="Rajdhani"/>
                <a:sym typeface="Rajdhani"/>
              </a:rPr>
              <a:t>STVARANJE BONUSA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KOMPENZACIONI PLAN</a:t>
            </a:r>
            <a:r>
              <a:rPr kumimoji="0" lang="sr-Latn-RS" sz="3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- BONUS POZICIJE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00C0A-AA6D-4EA9-B4A8-B855A9DDAA12}"/>
              </a:ext>
            </a:extLst>
          </p:cNvPr>
          <p:cNvSpPr txBox="1"/>
          <p:nvPr/>
        </p:nvSpPr>
        <p:spPr>
          <a:xfrm>
            <a:off x="-29679" y="2673696"/>
            <a:ext cx="14451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PUN CIKLUS ZA VAŠU</a:t>
            </a:r>
          </a:p>
          <a:p>
            <a:r>
              <a:rPr kumimoji="0" lang="sr-Latn-RS" sz="70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PRVU BONUS JEDINICU.</a:t>
            </a:r>
          </a:p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5X DOBIT BEZ REINVESTIRANJA</a:t>
            </a:r>
          </a:p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4X BONUS POZICIJE</a:t>
            </a:r>
            <a:endParaRPr lang="en-US" sz="700" dirty="0"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E67209-CF69-4599-A660-5976FA5F92D5}"/>
              </a:ext>
            </a:extLst>
          </p:cNvPr>
          <p:cNvSpPr txBox="1"/>
          <p:nvPr/>
        </p:nvSpPr>
        <p:spPr>
          <a:xfrm>
            <a:off x="882377" y="4566104"/>
            <a:ext cx="7508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8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Kao što je i opisano na samom slajdu, nakon završenog ciklusa na ličnoj poziciji, stvorile su se dve bonus pozicije, koje takođe zahtevaju uslov 2/4/8, kako bi isplatile 5x, sada bez ulaganja i stvorile 4 bonus pozicije od kojih DVE odlaze u MTRICU 2, a dve nastavljaju po istom principu u matrici 1. Matrica 2 je pasivni prihod ima fixno 8 širina i N visina, objašnjenje na sledećem slajdu.</a:t>
            </a:r>
            <a:endParaRPr lang="en-US" sz="800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83E1B71-402C-44E1-80B8-6FB5D8CA581E}"/>
              </a:ext>
            </a:extLst>
          </p:cNvPr>
          <p:cNvCxnSpPr>
            <a:cxnSpLocks/>
          </p:cNvCxnSpPr>
          <p:nvPr/>
        </p:nvCxnSpPr>
        <p:spPr>
          <a:xfrm rot="5400000">
            <a:off x="1934327" y="2211126"/>
            <a:ext cx="1444165" cy="909410"/>
          </a:xfrm>
          <a:prstGeom prst="bentConnector3">
            <a:avLst>
              <a:gd name="adj1" fmla="val 346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70DE6C-3D71-4BE7-B944-0C9F1FB65D20}"/>
              </a:ext>
            </a:extLst>
          </p:cNvPr>
          <p:cNvCxnSpPr>
            <a:cxnSpLocks/>
          </p:cNvCxnSpPr>
          <p:nvPr/>
        </p:nvCxnSpPr>
        <p:spPr>
          <a:xfrm>
            <a:off x="3109381" y="1951435"/>
            <a:ext cx="248774" cy="3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237ED53-1A12-4C84-804C-85DA498CA55A}"/>
              </a:ext>
            </a:extLst>
          </p:cNvPr>
          <p:cNvSpPr txBox="1"/>
          <p:nvPr/>
        </p:nvSpPr>
        <p:spPr>
          <a:xfrm>
            <a:off x="232506" y="1910965"/>
            <a:ext cx="30907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Bonus pozicija Vašeg direktnog ide ispod Vaše, praveći jednu stranu. Vaše je da uradite drugu stranu na toj bonus poziciji, kako bi ste opet formirali strukturu 2/4/8 i opet ostvarili 5x, sada bez nove investicije, 4 bonus pozicije, od čega dve IDU U MATRICU 2, a dve nastavljau opet</a:t>
            </a:r>
          </a:p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isti proces u matrici 1.</a:t>
            </a:r>
            <a:endParaRPr lang="en-US" sz="700" dirty="0">
              <a:latin typeface="+mj-lt"/>
            </a:endParaRPr>
          </a:p>
        </p:txBody>
      </p:sp>
      <p:sp>
        <p:nvSpPr>
          <p:cNvPr id="72" name="Google Shape;8837;p53">
            <a:extLst>
              <a:ext uri="{FF2B5EF4-FFF2-40B4-BE49-F238E27FC236}">
                <a16:creationId xmlns:a16="http://schemas.microsoft.com/office/drawing/2014/main" id="{6749532F-3F2D-461C-9919-17BCA4F56E0A}"/>
              </a:ext>
            </a:extLst>
          </p:cNvPr>
          <p:cNvSpPr/>
          <p:nvPr/>
        </p:nvSpPr>
        <p:spPr>
          <a:xfrm>
            <a:off x="2063642" y="3536645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834017-7DAD-460C-A953-72CB6A4EA184}"/>
              </a:ext>
            </a:extLst>
          </p:cNvPr>
          <p:cNvSpPr txBox="1"/>
          <p:nvPr/>
        </p:nvSpPr>
        <p:spPr>
          <a:xfrm flipH="1">
            <a:off x="2413674" y="3516634"/>
            <a:ext cx="5591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DIREKTNI</a:t>
            </a:r>
            <a:endParaRPr lang="en-US" sz="800" dirty="0"/>
          </a:p>
        </p:txBody>
      </p:sp>
      <p:sp>
        <p:nvSpPr>
          <p:cNvPr id="75" name="Google Shape;8572;p53">
            <a:extLst>
              <a:ext uri="{FF2B5EF4-FFF2-40B4-BE49-F238E27FC236}">
                <a16:creationId xmlns:a16="http://schemas.microsoft.com/office/drawing/2014/main" id="{51B3E128-ABEF-4719-B184-AFECFE8D309F}"/>
              </a:ext>
            </a:extLst>
          </p:cNvPr>
          <p:cNvSpPr/>
          <p:nvPr/>
        </p:nvSpPr>
        <p:spPr>
          <a:xfrm>
            <a:off x="2438122" y="3558538"/>
            <a:ext cx="488406" cy="12417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6" name="Google Shape;8568;p53">
            <a:extLst>
              <a:ext uri="{FF2B5EF4-FFF2-40B4-BE49-F238E27FC236}">
                <a16:creationId xmlns:a16="http://schemas.microsoft.com/office/drawing/2014/main" id="{B8458430-158D-4880-95D6-B1E6724FDC91}"/>
              </a:ext>
            </a:extLst>
          </p:cNvPr>
          <p:cNvSpPr/>
          <p:nvPr/>
        </p:nvSpPr>
        <p:spPr>
          <a:xfrm>
            <a:off x="1521586" y="3780043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8566;p53">
            <a:extLst>
              <a:ext uri="{FF2B5EF4-FFF2-40B4-BE49-F238E27FC236}">
                <a16:creationId xmlns:a16="http://schemas.microsoft.com/office/drawing/2014/main" id="{A70BDB41-0BC6-4D1A-9C34-59B9230D2709}"/>
              </a:ext>
            </a:extLst>
          </p:cNvPr>
          <p:cNvSpPr/>
          <p:nvPr/>
        </p:nvSpPr>
        <p:spPr>
          <a:xfrm>
            <a:off x="1884414" y="3780043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8" name="Google Shape;8572;p53">
            <a:extLst>
              <a:ext uri="{FF2B5EF4-FFF2-40B4-BE49-F238E27FC236}">
                <a16:creationId xmlns:a16="http://schemas.microsoft.com/office/drawing/2014/main" id="{B5C91FFD-2B27-4162-A216-E1C4DF8EB1B1}"/>
              </a:ext>
            </a:extLst>
          </p:cNvPr>
          <p:cNvSpPr/>
          <p:nvPr/>
        </p:nvSpPr>
        <p:spPr>
          <a:xfrm>
            <a:off x="2281500" y="3780043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9" name="Google Shape;8570;p53">
            <a:extLst>
              <a:ext uri="{FF2B5EF4-FFF2-40B4-BE49-F238E27FC236}">
                <a16:creationId xmlns:a16="http://schemas.microsoft.com/office/drawing/2014/main" id="{737631F6-DDBC-41B3-9FA2-1C81F78D6F53}"/>
              </a:ext>
            </a:extLst>
          </p:cNvPr>
          <p:cNvSpPr/>
          <p:nvPr/>
        </p:nvSpPr>
        <p:spPr>
          <a:xfrm>
            <a:off x="2644328" y="3780043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568;p53">
            <a:extLst>
              <a:ext uri="{FF2B5EF4-FFF2-40B4-BE49-F238E27FC236}">
                <a16:creationId xmlns:a16="http://schemas.microsoft.com/office/drawing/2014/main" id="{BDA257D4-BC9F-4D2D-B93A-CD953C18F9B4}"/>
              </a:ext>
            </a:extLst>
          </p:cNvPr>
          <p:cNvSpPr/>
          <p:nvPr/>
        </p:nvSpPr>
        <p:spPr>
          <a:xfrm>
            <a:off x="769816" y="3983035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566;p53">
            <a:extLst>
              <a:ext uri="{FF2B5EF4-FFF2-40B4-BE49-F238E27FC236}">
                <a16:creationId xmlns:a16="http://schemas.microsoft.com/office/drawing/2014/main" id="{F3EFF31C-4723-49A8-8AF6-8DE7AE967805}"/>
              </a:ext>
            </a:extLst>
          </p:cNvPr>
          <p:cNvSpPr/>
          <p:nvPr/>
        </p:nvSpPr>
        <p:spPr>
          <a:xfrm>
            <a:off x="1132644" y="3983035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572;p53">
            <a:extLst>
              <a:ext uri="{FF2B5EF4-FFF2-40B4-BE49-F238E27FC236}">
                <a16:creationId xmlns:a16="http://schemas.microsoft.com/office/drawing/2014/main" id="{404D916C-F426-4F7E-AF70-2DA27D44045A}"/>
              </a:ext>
            </a:extLst>
          </p:cNvPr>
          <p:cNvSpPr/>
          <p:nvPr/>
        </p:nvSpPr>
        <p:spPr>
          <a:xfrm>
            <a:off x="1529730" y="3983035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568;p53">
            <a:extLst>
              <a:ext uri="{FF2B5EF4-FFF2-40B4-BE49-F238E27FC236}">
                <a16:creationId xmlns:a16="http://schemas.microsoft.com/office/drawing/2014/main" id="{C2836E90-CEA5-492E-8FED-C87A9DCC44FF}"/>
              </a:ext>
            </a:extLst>
          </p:cNvPr>
          <p:cNvSpPr/>
          <p:nvPr/>
        </p:nvSpPr>
        <p:spPr>
          <a:xfrm>
            <a:off x="2278287" y="3981022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5" name="Google Shape;8566;p53">
            <a:extLst>
              <a:ext uri="{FF2B5EF4-FFF2-40B4-BE49-F238E27FC236}">
                <a16:creationId xmlns:a16="http://schemas.microsoft.com/office/drawing/2014/main" id="{3FC3E810-B3E4-408C-928A-9BA00407F95B}"/>
              </a:ext>
            </a:extLst>
          </p:cNvPr>
          <p:cNvSpPr/>
          <p:nvPr/>
        </p:nvSpPr>
        <p:spPr>
          <a:xfrm>
            <a:off x="2641115" y="3981022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572;p53">
            <a:extLst>
              <a:ext uri="{FF2B5EF4-FFF2-40B4-BE49-F238E27FC236}">
                <a16:creationId xmlns:a16="http://schemas.microsoft.com/office/drawing/2014/main" id="{0ECB0706-AD0F-4B0B-A96E-703A27BA981C}"/>
              </a:ext>
            </a:extLst>
          </p:cNvPr>
          <p:cNvSpPr/>
          <p:nvPr/>
        </p:nvSpPr>
        <p:spPr>
          <a:xfrm>
            <a:off x="3038201" y="3981022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570;p53">
            <a:extLst>
              <a:ext uri="{FF2B5EF4-FFF2-40B4-BE49-F238E27FC236}">
                <a16:creationId xmlns:a16="http://schemas.microsoft.com/office/drawing/2014/main" id="{94611CF2-4849-4894-BC1D-23940A4CE2C9}"/>
              </a:ext>
            </a:extLst>
          </p:cNvPr>
          <p:cNvSpPr/>
          <p:nvPr/>
        </p:nvSpPr>
        <p:spPr>
          <a:xfrm>
            <a:off x="3401029" y="3981022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7013D4A6-7895-4F26-A62C-B2D6CEB75E17}"/>
              </a:ext>
            </a:extLst>
          </p:cNvPr>
          <p:cNvSpPr/>
          <p:nvPr/>
        </p:nvSpPr>
        <p:spPr>
          <a:xfrm>
            <a:off x="1090801" y="2571750"/>
            <a:ext cx="131833" cy="8161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837;p53">
            <a:extLst>
              <a:ext uri="{FF2B5EF4-FFF2-40B4-BE49-F238E27FC236}">
                <a16:creationId xmlns:a16="http://schemas.microsoft.com/office/drawing/2014/main" id="{B73BEBE4-0E82-43FE-9C2F-E15C18270ECA}"/>
              </a:ext>
            </a:extLst>
          </p:cNvPr>
          <p:cNvSpPr/>
          <p:nvPr/>
        </p:nvSpPr>
        <p:spPr>
          <a:xfrm>
            <a:off x="1949707" y="3979870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0AE5815-3B6E-4E04-BA2B-9C0EFC739170}"/>
              </a:ext>
            </a:extLst>
          </p:cNvPr>
          <p:cNvCxnSpPr>
            <a:cxnSpLocks/>
          </p:cNvCxnSpPr>
          <p:nvPr/>
        </p:nvCxnSpPr>
        <p:spPr>
          <a:xfrm>
            <a:off x="2075705" y="4098243"/>
            <a:ext cx="4906099" cy="186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33F4A57-CD6B-4237-9F91-56C235E1500A}"/>
              </a:ext>
            </a:extLst>
          </p:cNvPr>
          <p:cNvCxnSpPr>
            <a:cxnSpLocks/>
          </p:cNvCxnSpPr>
          <p:nvPr/>
        </p:nvCxnSpPr>
        <p:spPr>
          <a:xfrm>
            <a:off x="6950815" y="3489728"/>
            <a:ext cx="0" cy="882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EA6D1BC-308D-47BA-A10A-850FCC4B6F8C}"/>
              </a:ext>
            </a:extLst>
          </p:cNvPr>
          <p:cNvCxnSpPr/>
          <p:nvPr/>
        </p:nvCxnSpPr>
        <p:spPr>
          <a:xfrm>
            <a:off x="6950815" y="4372620"/>
            <a:ext cx="1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EB7717D-A5DF-4516-9CAC-EF1405B3C2DF}"/>
              </a:ext>
            </a:extLst>
          </p:cNvPr>
          <p:cNvCxnSpPr/>
          <p:nvPr/>
        </p:nvCxnSpPr>
        <p:spPr>
          <a:xfrm flipV="1">
            <a:off x="8037095" y="3489728"/>
            <a:ext cx="0" cy="882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1549EAEB-D857-436D-8F36-8B50F67FE7B1}"/>
              </a:ext>
            </a:extLst>
          </p:cNvPr>
          <p:cNvSpPr txBox="1"/>
          <p:nvPr/>
        </p:nvSpPr>
        <p:spPr>
          <a:xfrm>
            <a:off x="6968586" y="3865775"/>
            <a:ext cx="956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14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MATRICA 2</a:t>
            </a:r>
            <a:endParaRPr lang="en-US" dirty="0"/>
          </a:p>
        </p:txBody>
      </p:sp>
      <p:sp>
        <p:nvSpPr>
          <p:cNvPr id="103" name="Google Shape;8837;p53">
            <a:extLst>
              <a:ext uri="{FF2B5EF4-FFF2-40B4-BE49-F238E27FC236}">
                <a16:creationId xmlns:a16="http://schemas.microsoft.com/office/drawing/2014/main" id="{249A4616-D041-4391-9701-F5E044DF1BBD}"/>
              </a:ext>
            </a:extLst>
          </p:cNvPr>
          <p:cNvSpPr/>
          <p:nvPr/>
        </p:nvSpPr>
        <p:spPr>
          <a:xfrm>
            <a:off x="6968586" y="4189914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8837;p53">
            <a:extLst>
              <a:ext uri="{FF2B5EF4-FFF2-40B4-BE49-F238E27FC236}">
                <a16:creationId xmlns:a16="http://schemas.microsoft.com/office/drawing/2014/main" id="{516B9F17-90C0-4648-9610-475540513960}"/>
              </a:ext>
            </a:extLst>
          </p:cNvPr>
          <p:cNvSpPr/>
          <p:nvPr/>
        </p:nvSpPr>
        <p:spPr>
          <a:xfrm>
            <a:off x="2313937" y="4137660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8B6E30-9535-493D-ABCF-85976BE50430}"/>
              </a:ext>
            </a:extLst>
          </p:cNvPr>
          <p:cNvGrpSpPr/>
          <p:nvPr/>
        </p:nvGrpSpPr>
        <p:grpSpPr>
          <a:xfrm>
            <a:off x="6470115" y="1230641"/>
            <a:ext cx="2372141" cy="1193121"/>
            <a:chOff x="6470115" y="1230641"/>
            <a:chExt cx="2372141" cy="11931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A97ADC-3DF0-453C-A824-B8DF7D73D10E}"/>
                </a:ext>
              </a:extLst>
            </p:cNvPr>
            <p:cNvSpPr txBox="1"/>
            <p:nvPr/>
          </p:nvSpPr>
          <p:spPr>
            <a:xfrm>
              <a:off x="6472990" y="1230641"/>
              <a:ext cx="211404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r-Latn-RS" sz="1400" b="1" dirty="0">
                  <a:solidFill>
                    <a:srgbClr val="F3F3F3"/>
                  </a:solidFill>
                  <a:latin typeface="Fira Sans" panose="020B0503050000020004" pitchFamily="34" charset="0"/>
                  <a:cs typeface="Rajdhani"/>
                  <a:sym typeface="Rajdhani"/>
                </a:rPr>
                <a:t>VAŠA BONUS POZICIJA 1</a:t>
              </a:r>
              <a:endParaRPr lang="en-US" dirty="0"/>
            </a:p>
          </p:txBody>
        </p:sp>
        <p:sp>
          <p:nvSpPr>
            <p:cNvPr id="59" name="Google Shape;8837;p53">
              <a:extLst>
                <a:ext uri="{FF2B5EF4-FFF2-40B4-BE49-F238E27FC236}">
                  <a16:creationId xmlns:a16="http://schemas.microsoft.com/office/drawing/2014/main" id="{8F693B3A-7056-4138-9105-29A32C0C821E}"/>
                </a:ext>
              </a:extLst>
            </p:cNvPr>
            <p:cNvSpPr/>
            <p:nvPr/>
          </p:nvSpPr>
          <p:spPr>
            <a:xfrm>
              <a:off x="8578324" y="1307584"/>
              <a:ext cx="251997" cy="153889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837;p53">
              <a:extLst>
                <a:ext uri="{FF2B5EF4-FFF2-40B4-BE49-F238E27FC236}">
                  <a16:creationId xmlns:a16="http://schemas.microsoft.com/office/drawing/2014/main" id="{D1D002E3-E333-4398-BD27-A099276D9054}"/>
                </a:ext>
              </a:extLst>
            </p:cNvPr>
            <p:cNvSpPr/>
            <p:nvPr/>
          </p:nvSpPr>
          <p:spPr>
            <a:xfrm>
              <a:off x="8580161" y="1560836"/>
              <a:ext cx="251997" cy="153889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EBBA71-0793-4E40-A87C-DE8DE2F5C2D4}"/>
                </a:ext>
              </a:extLst>
            </p:cNvPr>
            <p:cNvSpPr txBox="1"/>
            <p:nvPr/>
          </p:nvSpPr>
          <p:spPr>
            <a:xfrm>
              <a:off x="6472990" y="1498165"/>
              <a:ext cx="211404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r-Latn-RS" sz="1400" b="1" dirty="0">
                  <a:solidFill>
                    <a:srgbClr val="F3F3F3"/>
                  </a:solidFill>
                  <a:latin typeface="Fira Sans" panose="020B0503050000020004" pitchFamily="34" charset="0"/>
                  <a:cs typeface="Rajdhani"/>
                  <a:sym typeface="Rajdhani"/>
                </a:rPr>
                <a:t>VAŠA BONUS POZICIJA 2</a:t>
              </a:r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F4D068C-432E-4CAA-BEEB-F9C2E32543C3}"/>
                </a:ext>
              </a:extLst>
            </p:cNvPr>
            <p:cNvSpPr txBox="1"/>
            <p:nvPr/>
          </p:nvSpPr>
          <p:spPr>
            <a:xfrm>
              <a:off x="6472990" y="1737143"/>
              <a:ext cx="2277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r-Latn-RS" sz="1200" b="1" dirty="0">
                  <a:solidFill>
                    <a:srgbClr val="F3F3F3"/>
                  </a:solidFill>
                  <a:latin typeface="Fira Sans" panose="020B0503050000020004" pitchFamily="34" charset="0"/>
                  <a:cs typeface="Rajdhani"/>
                  <a:sym typeface="Rajdhani"/>
                </a:rPr>
                <a:t>BONUS VAŠEG DIREKTNOG</a:t>
              </a:r>
              <a:endParaRPr lang="en-US" sz="1200" dirty="0"/>
            </a:p>
          </p:txBody>
        </p:sp>
        <p:sp>
          <p:nvSpPr>
            <p:cNvPr id="88" name="Google Shape;8837;p53">
              <a:extLst>
                <a:ext uri="{FF2B5EF4-FFF2-40B4-BE49-F238E27FC236}">
                  <a16:creationId xmlns:a16="http://schemas.microsoft.com/office/drawing/2014/main" id="{E1E999EC-1D26-49E7-9372-A16B5A8023FF}"/>
                </a:ext>
              </a:extLst>
            </p:cNvPr>
            <p:cNvSpPr/>
            <p:nvPr/>
          </p:nvSpPr>
          <p:spPr>
            <a:xfrm>
              <a:off x="8590259" y="1798697"/>
              <a:ext cx="251997" cy="153889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791EDCB-EF46-40A8-9F39-D81551463ECD}"/>
                </a:ext>
              </a:extLst>
            </p:cNvPr>
            <p:cNvSpPr txBox="1"/>
            <p:nvPr/>
          </p:nvSpPr>
          <p:spPr>
            <a:xfrm>
              <a:off x="6470115" y="1942993"/>
              <a:ext cx="217627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r-Latn-RS" sz="1100" b="1" dirty="0">
                  <a:solidFill>
                    <a:srgbClr val="F3F3F3"/>
                  </a:solidFill>
                  <a:latin typeface="Fira Sans" panose="020B0503050000020004" pitchFamily="34" charset="0"/>
                  <a:cs typeface="Rajdhani"/>
                  <a:sym typeface="Rajdhani"/>
                </a:rPr>
                <a:t>VAŠA BONUS POZICIJA BROJ 3</a:t>
              </a:r>
              <a:endParaRPr lang="en-US" sz="1100" dirty="0"/>
            </a:p>
          </p:txBody>
        </p:sp>
        <p:sp>
          <p:nvSpPr>
            <p:cNvPr id="106" name="Google Shape;8837;p53">
              <a:extLst>
                <a:ext uri="{FF2B5EF4-FFF2-40B4-BE49-F238E27FC236}">
                  <a16:creationId xmlns:a16="http://schemas.microsoft.com/office/drawing/2014/main" id="{859B7963-CD4C-4B22-A852-5EB1A6ACCF4F}"/>
                </a:ext>
              </a:extLst>
            </p:cNvPr>
            <p:cNvSpPr/>
            <p:nvPr/>
          </p:nvSpPr>
          <p:spPr>
            <a:xfrm>
              <a:off x="8587036" y="1997304"/>
              <a:ext cx="251997" cy="153889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837;p53">
              <a:extLst>
                <a:ext uri="{FF2B5EF4-FFF2-40B4-BE49-F238E27FC236}">
                  <a16:creationId xmlns:a16="http://schemas.microsoft.com/office/drawing/2014/main" id="{FEA47F22-0303-4E21-A0B9-D350F70D45C2}"/>
                </a:ext>
              </a:extLst>
            </p:cNvPr>
            <p:cNvSpPr/>
            <p:nvPr/>
          </p:nvSpPr>
          <p:spPr>
            <a:xfrm>
              <a:off x="8588229" y="2229035"/>
              <a:ext cx="251997" cy="153889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8372214-5608-43A9-B06F-6D99200FDED2}"/>
                </a:ext>
              </a:extLst>
            </p:cNvPr>
            <p:cNvSpPr txBox="1"/>
            <p:nvPr/>
          </p:nvSpPr>
          <p:spPr>
            <a:xfrm>
              <a:off x="6485411" y="2177541"/>
              <a:ext cx="221391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r-Latn-RS" sz="1000" b="1" dirty="0">
                  <a:solidFill>
                    <a:srgbClr val="F3F3F3"/>
                  </a:solidFill>
                  <a:latin typeface="Fira Sans" panose="020B0503050000020004" pitchFamily="34" charset="0"/>
                  <a:cs typeface="Rajdhani"/>
                  <a:sym typeface="Rajdhani"/>
                </a:rPr>
                <a:t>VAŠA BONUS POZICIJA BROJ 4</a:t>
              </a:r>
              <a:endParaRPr lang="en-US" sz="1000" dirty="0"/>
            </a:p>
          </p:txBody>
        </p:sp>
      </p:grpSp>
      <p:cxnSp>
        <p:nvCxnSpPr>
          <p:cNvPr id="152" name="Google Shape;8560;p53">
            <a:extLst>
              <a:ext uri="{FF2B5EF4-FFF2-40B4-BE49-F238E27FC236}">
                <a16:creationId xmlns:a16="http://schemas.microsoft.com/office/drawing/2014/main" id="{24F6B305-550E-43C9-B69E-14987BD412EC}"/>
              </a:ext>
            </a:extLst>
          </p:cNvPr>
          <p:cNvCxnSpPr>
            <a:stCxn id="164" idx="2"/>
            <a:endCxn id="162" idx="0"/>
          </p:cNvCxnSpPr>
          <p:nvPr/>
        </p:nvCxnSpPr>
        <p:spPr>
          <a:xfrm rot="16200000" flipH="1">
            <a:off x="4974926" y="1227481"/>
            <a:ext cx="331967" cy="91934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8563;p53">
            <a:extLst>
              <a:ext uri="{FF2B5EF4-FFF2-40B4-BE49-F238E27FC236}">
                <a16:creationId xmlns:a16="http://schemas.microsoft.com/office/drawing/2014/main" id="{989B1505-7C1F-4290-AC8D-EC340C3A0AF0}"/>
              </a:ext>
            </a:extLst>
          </p:cNvPr>
          <p:cNvCxnSpPr>
            <a:cxnSpLocks/>
            <a:stCxn id="163" idx="0"/>
            <a:endCxn id="164" idx="2"/>
          </p:cNvCxnSpPr>
          <p:nvPr/>
        </p:nvCxnSpPr>
        <p:spPr>
          <a:xfrm rot="5400000" flipH="1" flipV="1">
            <a:off x="4055577" y="1227482"/>
            <a:ext cx="331967" cy="9193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8565;p53">
            <a:extLst>
              <a:ext uri="{FF2B5EF4-FFF2-40B4-BE49-F238E27FC236}">
                <a16:creationId xmlns:a16="http://schemas.microsoft.com/office/drawing/2014/main" id="{B20042CE-C48F-41BB-A716-F1B35E1D6815}"/>
              </a:ext>
            </a:extLst>
          </p:cNvPr>
          <p:cNvCxnSpPr>
            <a:stCxn id="163" idx="2"/>
            <a:endCxn id="159" idx="0"/>
          </p:cNvCxnSpPr>
          <p:nvPr/>
        </p:nvCxnSpPr>
        <p:spPr>
          <a:xfrm rot="16200000" flipH="1">
            <a:off x="3815377" y="2121191"/>
            <a:ext cx="331971" cy="43895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8567;p53">
            <a:extLst>
              <a:ext uri="{FF2B5EF4-FFF2-40B4-BE49-F238E27FC236}">
                <a16:creationId xmlns:a16="http://schemas.microsoft.com/office/drawing/2014/main" id="{F15795F4-D990-464B-8CC7-6FBAD251F0F2}"/>
              </a:ext>
            </a:extLst>
          </p:cNvPr>
          <p:cNvCxnSpPr>
            <a:stCxn id="158" idx="0"/>
            <a:endCxn id="163" idx="2"/>
          </p:cNvCxnSpPr>
          <p:nvPr/>
        </p:nvCxnSpPr>
        <p:spPr>
          <a:xfrm rot="5400000" flipH="1" flipV="1">
            <a:off x="3376424" y="2121195"/>
            <a:ext cx="331971" cy="43895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8569;p53">
            <a:extLst>
              <a:ext uri="{FF2B5EF4-FFF2-40B4-BE49-F238E27FC236}">
                <a16:creationId xmlns:a16="http://schemas.microsoft.com/office/drawing/2014/main" id="{5AEA4B36-3556-49C3-85E9-971346545A89}"/>
              </a:ext>
            </a:extLst>
          </p:cNvPr>
          <p:cNvCxnSpPr>
            <a:stCxn id="162" idx="2"/>
            <a:endCxn id="161" idx="0"/>
          </p:cNvCxnSpPr>
          <p:nvPr/>
        </p:nvCxnSpPr>
        <p:spPr>
          <a:xfrm rot="16200000" flipH="1">
            <a:off x="5654077" y="2121191"/>
            <a:ext cx="331971" cy="43895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8571;p53">
            <a:extLst>
              <a:ext uri="{FF2B5EF4-FFF2-40B4-BE49-F238E27FC236}">
                <a16:creationId xmlns:a16="http://schemas.microsoft.com/office/drawing/2014/main" id="{956296A2-E4A8-4AB1-BBCF-90F9187BE812}"/>
              </a:ext>
            </a:extLst>
          </p:cNvPr>
          <p:cNvCxnSpPr>
            <a:stCxn id="160" idx="0"/>
            <a:endCxn id="162" idx="2"/>
          </p:cNvCxnSpPr>
          <p:nvPr/>
        </p:nvCxnSpPr>
        <p:spPr>
          <a:xfrm rot="5400000" flipH="1" flipV="1">
            <a:off x="5215124" y="2121196"/>
            <a:ext cx="331971" cy="43894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E39F825-1352-401C-B51F-1B485B5355BC}"/>
              </a:ext>
            </a:extLst>
          </p:cNvPr>
          <p:cNvGrpSpPr/>
          <p:nvPr/>
        </p:nvGrpSpPr>
        <p:grpSpPr>
          <a:xfrm>
            <a:off x="2338935" y="1188596"/>
            <a:ext cx="4719912" cy="2003441"/>
            <a:chOff x="2329014" y="1214314"/>
            <a:chExt cx="4719912" cy="2003441"/>
          </a:xfrm>
        </p:grpSpPr>
        <p:sp>
          <p:nvSpPr>
            <p:cNvPr id="193" name="Google Shape;8572;p53">
              <a:extLst>
                <a:ext uri="{FF2B5EF4-FFF2-40B4-BE49-F238E27FC236}">
                  <a16:creationId xmlns:a16="http://schemas.microsoft.com/office/drawing/2014/main" id="{571184C4-328B-481D-87AC-3BEFD9578E0D}"/>
                </a:ext>
              </a:extLst>
            </p:cNvPr>
            <p:cNvSpPr/>
            <p:nvPr/>
          </p:nvSpPr>
          <p:spPr>
            <a:xfrm>
              <a:off x="2390573" y="3009122"/>
              <a:ext cx="489856" cy="20426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DD164C3-45C4-48E0-8DED-3F4942345DD9}"/>
                </a:ext>
              </a:extLst>
            </p:cNvPr>
            <p:cNvSpPr txBox="1"/>
            <p:nvPr/>
          </p:nvSpPr>
          <p:spPr>
            <a:xfrm flipH="1">
              <a:off x="2329014" y="3018919"/>
              <a:ext cx="62059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AFC39E41-8D2E-4647-A653-6B7CA6372CA3}"/>
                </a:ext>
              </a:extLst>
            </p:cNvPr>
            <p:cNvSpPr txBox="1"/>
            <p:nvPr/>
          </p:nvSpPr>
          <p:spPr>
            <a:xfrm flipH="1">
              <a:off x="6390880" y="3005695"/>
              <a:ext cx="62059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/>
            </a:p>
          </p:txBody>
        </p:sp>
        <p:sp>
          <p:nvSpPr>
            <p:cNvPr id="204" name="Google Shape;8572;p53">
              <a:extLst>
                <a:ext uri="{FF2B5EF4-FFF2-40B4-BE49-F238E27FC236}">
                  <a16:creationId xmlns:a16="http://schemas.microsoft.com/office/drawing/2014/main" id="{A9FE01E5-0336-47EC-AB30-452F92C341A7}"/>
                </a:ext>
              </a:extLst>
            </p:cNvPr>
            <p:cNvSpPr/>
            <p:nvPr/>
          </p:nvSpPr>
          <p:spPr>
            <a:xfrm>
              <a:off x="2969357" y="3004116"/>
              <a:ext cx="489856" cy="20426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5" name="Google Shape;8572;p53">
              <a:extLst>
                <a:ext uri="{FF2B5EF4-FFF2-40B4-BE49-F238E27FC236}">
                  <a16:creationId xmlns:a16="http://schemas.microsoft.com/office/drawing/2014/main" id="{67C9CBAD-5683-40CF-8849-D3BF31C5C7BC}"/>
                </a:ext>
              </a:extLst>
            </p:cNvPr>
            <p:cNvSpPr/>
            <p:nvPr/>
          </p:nvSpPr>
          <p:spPr>
            <a:xfrm>
              <a:off x="3548141" y="3000604"/>
              <a:ext cx="489856" cy="20426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6" name="Google Shape;8572;p53">
              <a:extLst>
                <a:ext uri="{FF2B5EF4-FFF2-40B4-BE49-F238E27FC236}">
                  <a16:creationId xmlns:a16="http://schemas.microsoft.com/office/drawing/2014/main" id="{78114D3E-C22F-413F-ACD9-5D9A996147D3}"/>
                </a:ext>
              </a:extLst>
            </p:cNvPr>
            <p:cNvSpPr/>
            <p:nvPr/>
          </p:nvSpPr>
          <p:spPr>
            <a:xfrm>
              <a:off x="4126925" y="2997932"/>
              <a:ext cx="489856" cy="20426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7" name="Google Shape;8572;p53">
              <a:extLst>
                <a:ext uri="{FF2B5EF4-FFF2-40B4-BE49-F238E27FC236}">
                  <a16:creationId xmlns:a16="http://schemas.microsoft.com/office/drawing/2014/main" id="{3176654A-3976-46B3-905F-6C465C590F13}"/>
                </a:ext>
              </a:extLst>
            </p:cNvPr>
            <p:cNvSpPr/>
            <p:nvPr/>
          </p:nvSpPr>
          <p:spPr>
            <a:xfrm>
              <a:off x="4709117" y="2997932"/>
              <a:ext cx="489856" cy="20426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" name="Google Shape;8572;p53">
              <a:extLst>
                <a:ext uri="{FF2B5EF4-FFF2-40B4-BE49-F238E27FC236}">
                  <a16:creationId xmlns:a16="http://schemas.microsoft.com/office/drawing/2014/main" id="{A3F1B326-7A9F-429A-B20E-7840165BF6C3}"/>
                </a:ext>
              </a:extLst>
            </p:cNvPr>
            <p:cNvSpPr/>
            <p:nvPr/>
          </p:nvSpPr>
          <p:spPr>
            <a:xfrm>
              <a:off x="5296672" y="2999182"/>
              <a:ext cx="489856" cy="20426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9" name="Google Shape;8572;p53">
              <a:extLst>
                <a:ext uri="{FF2B5EF4-FFF2-40B4-BE49-F238E27FC236}">
                  <a16:creationId xmlns:a16="http://schemas.microsoft.com/office/drawing/2014/main" id="{0D98C2F3-BEA6-4131-899B-311FDCB446BE}"/>
                </a:ext>
              </a:extLst>
            </p:cNvPr>
            <p:cNvSpPr/>
            <p:nvPr/>
          </p:nvSpPr>
          <p:spPr>
            <a:xfrm>
              <a:off x="5875456" y="2997932"/>
              <a:ext cx="489856" cy="20426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0" name="Google Shape;8572;p53">
              <a:extLst>
                <a:ext uri="{FF2B5EF4-FFF2-40B4-BE49-F238E27FC236}">
                  <a16:creationId xmlns:a16="http://schemas.microsoft.com/office/drawing/2014/main" id="{4ADA38A9-6AE2-4137-B7F2-7C75CA5755BB}"/>
                </a:ext>
              </a:extLst>
            </p:cNvPr>
            <p:cNvSpPr/>
            <p:nvPr/>
          </p:nvSpPr>
          <p:spPr>
            <a:xfrm>
              <a:off x="6452440" y="2992088"/>
              <a:ext cx="489856" cy="20426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83609D0-9CAC-436F-84DF-657992559479}"/>
                </a:ext>
              </a:extLst>
            </p:cNvPr>
            <p:cNvSpPr txBox="1"/>
            <p:nvPr/>
          </p:nvSpPr>
          <p:spPr>
            <a:xfrm flipH="1">
              <a:off x="2906299" y="3020198"/>
              <a:ext cx="62059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5604EB03-4582-4557-9F04-12628ABE50C7}"/>
                </a:ext>
              </a:extLst>
            </p:cNvPr>
            <p:cNvSpPr txBox="1"/>
            <p:nvPr/>
          </p:nvSpPr>
          <p:spPr>
            <a:xfrm flipH="1">
              <a:off x="3491068" y="3014986"/>
              <a:ext cx="62059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7BA5FE52-0684-4B05-9231-407451AA7EF8}"/>
                </a:ext>
              </a:extLst>
            </p:cNvPr>
            <p:cNvSpPr txBox="1"/>
            <p:nvPr/>
          </p:nvSpPr>
          <p:spPr>
            <a:xfrm flipH="1">
              <a:off x="4065438" y="3020198"/>
              <a:ext cx="62059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087B50C-7B28-4A09-AE01-733736821139}"/>
                </a:ext>
              </a:extLst>
            </p:cNvPr>
            <p:cNvSpPr txBox="1"/>
            <p:nvPr/>
          </p:nvSpPr>
          <p:spPr>
            <a:xfrm flipH="1">
              <a:off x="4651395" y="3011539"/>
              <a:ext cx="62059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DFD6F769-B295-441B-B455-3183ED1C7488}"/>
                </a:ext>
              </a:extLst>
            </p:cNvPr>
            <p:cNvSpPr txBox="1"/>
            <p:nvPr/>
          </p:nvSpPr>
          <p:spPr>
            <a:xfrm flipH="1">
              <a:off x="5243819" y="3011911"/>
              <a:ext cx="62059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BF142FD-7969-4E33-A106-E771E72C14FF}"/>
                </a:ext>
              </a:extLst>
            </p:cNvPr>
            <p:cNvSpPr txBox="1"/>
            <p:nvPr/>
          </p:nvSpPr>
          <p:spPr>
            <a:xfrm flipH="1">
              <a:off x="5819061" y="3007440"/>
              <a:ext cx="62059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600" dirty="0"/>
            </a:p>
          </p:txBody>
        </p:sp>
        <p:sp>
          <p:nvSpPr>
            <p:cNvPr id="158" name="Google Shape;8568;p53">
              <a:extLst>
                <a:ext uri="{FF2B5EF4-FFF2-40B4-BE49-F238E27FC236}">
                  <a16:creationId xmlns:a16="http://schemas.microsoft.com/office/drawing/2014/main" id="{7F7D1EA5-6867-4A69-AB7C-E5DAA9E02AB6}"/>
                </a:ext>
              </a:extLst>
            </p:cNvPr>
            <p:cNvSpPr/>
            <p:nvPr/>
          </p:nvSpPr>
          <p:spPr>
            <a:xfrm>
              <a:off x="2913814" y="2532373"/>
              <a:ext cx="798398" cy="32154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</a:endParaRPr>
            </a:p>
          </p:txBody>
        </p:sp>
        <p:sp>
          <p:nvSpPr>
            <p:cNvPr id="159" name="Google Shape;8566;p53">
              <a:extLst>
                <a:ext uri="{FF2B5EF4-FFF2-40B4-BE49-F238E27FC236}">
                  <a16:creationId xmlns:a16="http://schemas.microsoft.com/office/drawing/2014/main" id="{6931F892-1576-4C83-AC4D-1ED6FBFF2A19}"/>
                </a:ext>
              </a:extLst>
            </p:cNvPr>
            <p:cNvSpPr/>
            <p:nvPr/>
          </p:nvSpPr>
          <p:spPr>
            <a:xfrm>
              <a:off x="3791720" y="2532373"/>
              <a:ext cx="798398" cy="32154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0" name="Google Shape;8572;p53">
              <a:extLst>
                <a:ext uri="{FF2B5EF4-FFF2-40B4-BE49-F238E27FC236}">
                  <a16:creationId xmlns:a16="http://schemas.microsoft.com/office/drawing/2014/main" id="{97C33DF7-159D-453D-91AB-F82D741FDD67}"/>
                </a:ext>
              </a:extLst>
            </p:cNvPr>
            <p:cNvSpPr/>
            <p:nvPr/>
          </p:nvSpPr>
          <p:spPr>
            <a:xfrm>
              <a:off x="4752515" y="2532373"/>
              <a:ext cx="798398" cy="32154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1" name="Google Shape;8570;p53">
              <a:extLst>
                <a:ext uri="{FF2B5EF4-FFF2-40B4-BE49-F238E27FC236}">
                  <a16:creationId xmlns:a16="http://schemas.microsoft.com/office/drawing/2014/main" id="{AF2A54C3-C7B6-4FDB-9EAF-FF4946046760}"/>
                </a:ext>
              </a:extLst>
            </p:cNvPr>
            <p:cNvSpPr/>
            <p:nvPr/>
          </p:nvSpPr>
          <p:spPr>
            <a:xfrm>
              <a:off x="5630420" y="2532373"/>
              <a:ext cx="798398" cy="32154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62" name="Google Shape;8562;p53">
              <a:extLst>
                <a:ext uri="{FF2B5EF4-FFF2-40B4-BE49-F238E27FC236}">
                  <a16:creationId xmlns:a16="http://schemas.microsoft.com/office/drawing/2014/main" id="{5E6CB0A9-D06E-48C0-BF9C-147409DDD3D8}"/>
                </a:ext>
              </a:extLst>
            </p:cNvPr>
            <p:cNvSpPr/>
            <p:nvPr/>
          </p:nvSpPr>
          <p:spPr>
            <a:xfrm>
              <a:off x="5191464" y="1878858"/>
              <a:ext cx="798398" cy="32154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3" name="Google Shape;8564;p53">
              <a:extLst>
                <a:ext uri="{FF2B5EF4-FFF2-40B4-BE49-F238E27FC236}">
                  <a16:creationId xmlns:a16="http://schemas.microsoft.com/office/drawing/2014/main" id="{F00D5093-2400-4656-B365-DDF2AF092D20}"/>
                </a:ext>
              </a:extLst>
            </p:cNvPr>
            <p:cNvSpPr/>
            <p:nvPr/>
          </p:nvSpPr>
          <p:spPr>
            <a:xfrm>
              <a:off x="3352765" y="1878858"/>
              <a:ext cx="798398" cy="32154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4" name="Google Shape;8561;p53">
              <a:extLst>
                <a:ext uri="{FF2B5EF4-FFF2-40B4-BE49-F238E27FC236}">
                  <a16:creationId xmlns:a16="http://schemas.microsoft.com/office/drawing/2014/main" id="{E3E114EF-2FA0-4841-9AEB-A6B11229B888}"/>
                </a:ext>
              </a:extLst>
            </p:cNvPr>
            <p:cNvSpPr/>
            <p:nvPr/>
          </p:nvSpPr>
          <p:spPr>
            <a:xfrm>
              <a:off x="4272115" y="1225347"/>
              <a:ext cx="798398" cy="32154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" name="Google Shape;8572;p53">
              <a:extLst>
                <a:ext uri="{FF2B5EF4-FFF2-40B4-BE49-F238E27FC236}">
                  <a16:creationId xmlns:a16="http://schemas.microsoft.com/office/drawing/2014/main" id="{005A1A1D-3D9F-4800-AEC1-64678EDA53B8}"/>
                </a:ext>
              </a:extLst>
            </p:cNvPr>
            <p:cNvSpPr/>
            <p:nvPr/>
          </p:nvSpPr>
          <p:spPr>
            <a:xfrm>
              <a:off x="2396870" y="3013078"/>
              <a:ext cx="489547" cy="2046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6" name="Google Shape;8572;p53">
              <a:extLst>
                <a:ext uri="{FF2B5EF4-FFF2-40B4-BE49-F238E27FC236}">
                  <a16:creationId xmlns:a16="http://schemas.microsoft.com/office/drawing/2014/main" id="{C0EE78BD-C709-409E-96A3-2F1E7B093EEC}"/>
                </a:ext>
              </a:extLst>
            </p:cNvPr>
            <p:cNvSpPr/>
            <p:nvPr/>
          </p:nvSpPr>
          <p:spPr>
            <a:xfrm>
              <a:off x="2975289" y="3008062"/>
              <a:ext cx="489547" cy="2046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7" name="Google Shape;8572;p53">
              <a:extLst>
                <a:ext uri="{FF2B5EF4-FFF2-40B4-BE49-F238E27FC236}">
                  <a16:creationId xmlns:a16="http://schemas.microsoft.com/office/drawing/2014/main" id="{072B1767-814F-4B3A-A989-786CC8713921}"/>
                </a:ext>
              </a:extLst>
            </p:cNvPr>
            <p:cNvSpPr/>
            <p:nvPr/>
          </p:nvSpPr>
          <p:spPr>
            <a:xfrm>
              <a:off x="3553709" y="3004543"/>
              <a:ext cx="489547" cy="2046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8" name="Google Shape;8572;p53">
              <a:extLst>
                <a:ext uri="{FF2B5EF4-FFF2-40B4-BE49-F238E27FC236}">
                  <a16:creationId xmlns:a16="http://schemas.microsoft.com/office/drawing/2014/main" id="{D5D17CE8-EECA-4DBA-8212-9564970D722F}"/>
                </a:ext>
              </a:extLst>
            </p:cNvPr>
            <p:cNvSpPr/>
            <p:nvPr/>
          </p:nvSpPr>
          <p:spPr>
            <a:xfrm>
              <a:off x="4132128" y="3001865"/>
              <a:ext cx="489547" cy="2046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9" name="Google Shape;8572;p53">
              <a:extLst>
                <a:ext uri="{FF2B5EF4-FFF2-40B4-BE49-F238E27FC236}">
                  <a16:creationId xmlns:a16="http://schemas.microsoft.com/office/drawing/2014/main" id="{B3B4AB63-F1D8-4CD6-A675-B779CCF6E5B5}"/>
                </a:ext>
              </a:extLst>
            </p:cNvPr>
            <p:cNvSpPr/>
            <p:nvPr/>
          </p:nvSpPr>
          <p:spPr>
            <a:xfrm>
              <a:off x="4713954" y="3001865"/>
              <a:ext cx="489547" cy="2046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0" name="Google Shape;8572;p53">
              <a:extLst>
                <a:ext uri="{FF2B5EF4-FFF2-40B4-BE49-F238E27FC236}">
                  <a16:creationId xmlns:a16="http://schemas.microsoft.com/office/drawing/2014/main" id="{5396A76F-5DB4-4E2B-B4C2-EC1730228DDA}"/>
                </a:ext>
              </a:extLst>
            </p:cNvPr>
            <p:cNvSpPr/>
            <p:nvPr/>
          </p:nvSpPr>
          <p:spPr>
            <a:xfrm>
              <a:off x="5301138" y="3003118"/>
              <a:ext cx="489547" cy="2046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1" name="Google Shape;8572;p53">
              <a:extLst>
                <a:ext uri="{FF2B5EF4-FFF2-40B4-BE49-F238E27FC236}">
                  <a16:creationId xmlns:a16="http://schemas.microsoft.com/office/drawing/2014/main" id="{698C998C-DECD-4D11-A4DB-B164AF550D09}"/>
                </a:ext>
              </a:extLst>
            </p:cNvPr>
            <p:cNvSpPr/>
            <p:nvPr/>
          </p:nvSpPr>
          <p:spPr>
            <a:xfrm>
              <a:off x="5879557" y="3001865"/>
              <a:ext cx="489547" cy="2046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2" name="Google Shape;8572;p53">
              <a:extLst>
                <a:ext uri="{FF2B5EF4-FFF2-40B4-BE49-F238E27FC236}">
                  <a16:creationId xmlns:a16="http://schemas.microsoft.com/office/drawing/2014/main" id="{6B777219-5081-4CA4-828E-DBEB01B74E65}"/>
                </a:ext>
              </a:extLst>
            </p:cNvPr>
            <p:cNvSpPr/>
            <p:nvPr/>
          </p:nvSpPr>
          <p:spPr>
            <a:xfrm>
              <a:off x="6456178" y="2996010"/>
              <a:ext cx="489547" cy="2046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BCE20DC-FE87-4DA7-A591-A9FC282F819F}"/>
                </a:ext>
              </a:extLst>
            </p:cNvPr>
            <p:cNvSpPr txBox="1"/>
            <p:nvPr/>
          </p:nvSpPr>
          <p:spPr>
            <a:xfrm flipH="1">
              <a:off x="4482536" y="1214314"/>
              <a:ext cx="476191" cy="370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VI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BC15C08-E04D-4B24-BCFC-F4F877FF0827}"/>
                </a:ext>
              </a:extLst>
            </p:cNvPr>
            <p:cNvSpPr txBox="1"/>
            <p:nvPr/>
          </p:nvSpPr>
          <p:spPr>
            <a:xfrm flipH="1">
              <a:off x="3371176" y="1906791"/>
              <a:ext cx="9193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DIREKTNI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2D00171-F160-4DC0-A381-8374732383C5}"/>
                </a:ext>
              </a:extLst>
            </p:cNvPr>
            <p:cNvSpPr txBox="1"/>
            <p:nvPr/>
          </p:nvSpPr>
          <p:spPr>
            <a:xfrm flipH="1">
              <a:off x="5230358" y="1907854"/>
              <a:ext cx="9193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DIREKTNI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A4791F0-E1BB-4659-B58C-094246FE7607}"/>
                </a:ext>
              </a:extLst>
            </p:cNvPr>
            <p:cNvSpPr txBox="1"/>
            <p:nvPr/>
          </p:nvSpPr>
          <p:spPr>
            <a:xfrm flipH="1">
              <a:off x="2959746" y="2575774"/>
              <a:ext cx="82523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INDIREKTNI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B2F07C0-6B22-4B2F-9DC3-057D2BA3D566}"/>
                </a:ext>
              </a:extLst>
            </p:cNvPr>
            <p:cNvSpPr txBox="1"/>
            <p:nvPr/>
          </p:nvSpPr>
          <p:spPr>
            <a:xfrm flipH="1">
              <a:off x="3837877" y="2568245"/>
              <a:ext cx="82523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INDIREKTNI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7764A05-B138-453A-B7BF-E4E2B1ED12EB}"/>
                </a:ext>
              </a:extLst>
            </p:cNvPr>
            <p:cNvSpPr txBox="1"/>
            <p:nvPr/>
          </p:nvSpPr>
          <p:spPr>
            <a:xfrm flipH="1">
              <a:off x="4812140" y="2577175"/>
              <a:ext cx="82523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INDIREKTNI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79F1D72-609E-4737-914B-4CD38C71B4E8}"/>
                </a:ext>
              </a:extLst>
            </p:cNvPr>
            <p:cNvSpPr txBox="1"/>
            <p:nvPr/>
          </p:nvSpPr>
          <p:spPr>
            <a:xfrm flipH="1">
              <a:off x="5691969" y="2572780"/>
              <a:ext cx="82523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INDIREKTNI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F286406-C90C-40A7-89A8-AD8A108D8E23}"/>
                </a:ext>
              </a:extLst>
            </p:cNvPr>
            <p:cNvSpPr txBox="1"/>
            <p:nvPr/>
          </p:nvSpPr>
          <p:spPr>
            <a:xfrm flipH="1">
              <a:off x="2369617" y="3032360"/>
              <a:ext cx="618321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B422A46-0ACB-4F55-9425-A8DA0EDB1F69}"/>
                </a:ext>
              </a:extLst>
            </p:cNvPr>
            <p:cNvSpPr txBox="1"/>
            <p:nvPr/>
          </p:nvSpPr>
          <p:spPr>
            <a:xfrm flipH="1">
              <a:off x="2946182" y="3024970"/>
              <a:ext cx="618322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5A704D9-1814-4966-8DBC-DCDAC590B579}"/>
                </a:ext>
              </a:extLst>
            </p:cNvPr>
            <p:cNvSpPr txBox="1"/>
            <p:nvPr/>
          </p:nvSpPr>
          <p:spPr>
            <a:xfrm flipH="1">
              <a:off x="3520135" y="3025217"/>
              <a:ext cx="618322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A21ADC2-800C-41FC-9974-3356E1EE3071}"/>
                </a:ext>
              </a:extLst>
            </p:cNvPr>
            <p:cNvSpPr txBox="1"/>
            <p:nvPr/>
          </p:nvSpPr>
          <p:spPr>
            <a:xfrm flipH="1">
              <a:off x="4682110" y="3017553"/>
              <a:ext cx="618322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6F888A5-9EE8-4F42-BC28-41A3D08BFF2F}"/>
                </a:ext>
              </a:extLst>
            </p:cNvPr>
            <p:cNvSpPr txBox="1"/>
            <p:nvPr/>
          </p:nvSpPr>
          <p:spPr>
            <a:xfrm flipH="1">
              <a:off x="5861304" y="3012883"/>
              <a:ext cx="618322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7F172DD-8D65-4458-B4DB-C4F530311E6F}"/>
                </a:ext>
              </a:extLst>
            </p:cNvPr>
            <p:cNvSpPr txBox="1"/>
            <p:nvPr/>
          </p:nvSpPr>
          <p:spPr>
            <a:xfrm flipH="1">
              <a:off x="6430604" y="3012883"/>
              <a:ext cx="618322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1FFE24-D9BC-434D-A0FD-C5032B768427}"/>
              </a:ext>
            </a:extLst>
          </p:cNvPr>
          <p:cNvCxnSpPr>
            <a:cxnSpLocks/>
          </p:cNvCxnSpPr>
          <p:nvPr/>
        </p:nvCxnSpPr>
        <p:spPr>
          <a:xfrm flipH="1">
            <a:off x="2640628" y="3205354"/>
            <a:ext cx="1519948" cy="17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8837;p53">
            <a:extLst>
              <a:ext uri="{FF2B5EF4-FFF2-40B4-BE49-F238E27FC236}">
                <a16:creationId xmlns:a16="http://schemas.microsoft.com/office/drawing/2014/main" id="{B2A6B6B0-A3BA-43F5-85EF-3A7E2D295B42}"/>
              </a:ext>
            </a:extLst>
          </p:cNvPr>
          <p:cNvSpPr/>
          <p:nvPr/>
        </p:nvSpPr>
        <p:spPr>
          <a:xfrm>
            <a:off x="2354962" y="3316017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CB9A073-ECB0-4C8F-8747-9E1070C80113}"/>
              </a:ext>
            </a:extLst>
          </p:cNvPr>
          <p:cNvCxnSpPr>
            <a:cxnSpLocks/>
          </p:cNvCxnSpPr>
          <p:nvPr/>
        </p:nvCxnSpPr>
        <p:spPr>
          <a:xfrm flipH="1">
            <a:off x="4981697" y="3187021"/>
            <a:ext cx="399412" cy="13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Google Shape;8837;p53">
            <a:extLst>
              <a:ext uri="{FF2B5EF4-FFF2-40B4-BE49-F238E27FC236}">
                <a16:creationId xmlns:a16="http://schemas.microsoft.com/office/drawing/2014/main" id="{977937CC-CE32-407F-9827-8D5DD0D4DD17}"/>
              </a:ext>
            </a:extLst>
          </p:cNvPr>
          <p:cNvSpPr/>
          <p:nvPr/>
        </p:nvSpPr>
        <p:spPr>
          <a:xfrm>
            <a:off x="4695695" y="3248478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E4137C-DE65-489A-B4EA-0808CF22D5F1}"/>
              </a:ext>
            </a:extLst>
          </p:cNvPr>
          <p:cNvSpPr txBox="1"/>
          <p:nvPr/>
        </p:nvSpPr>
        <p:spPr>
          <a:xfrm flipH="1">
            <a:off x="4075554" y="2951198"/>
            <a:ext cx="62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600" b="1" dirty="0">
                <a:solidFill>
                  <a:schemeClr val="tx1"/>
                </a:solidFill>
                <a:latin typeface="Rajdhani"/>
                <a:cs typeface="Rajdhani"/>
                <a:sym typeface="Rajdhani"/>
              </a:rPr>
              <a:t>STVARANJE BONUSA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E082F25-792C-45B7-9DD4-1918944B9BA7}"/>
              </a:ext>
            </a:extLst>
          </p:cNvPr>
          <p:cNvSpPr txBox="1"/>
          <p:nvPr/>
        </p:nvSpPr>
        <p:spPr>
          <a:xfrm flipH="1">
            <a:off x="5251210" y="2950414"/>
            <a:ext cx="62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600" b="1" dirty="0">
                <a:solidFill>
                  <a:schemeClr val="tx1"/>
                </a:solidFill>
                <a:latin typeface="Rajdhani"/>
                <a:cs typeface="Rajdhani"/>
                <a:sym typeface="Rajdhani"/>
              </a:rPr>
              <a:t>STVARANJE BONUSA</a:t>
            </a:r>
            <a:endParaRPr lang="en-US" sz="600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1200735-8715-4E9E-AECA-42DDB2B3A481}"/>
              </a:ext>
            </a:extLst>
          </p:cNvPr>
          <p:cNvCxnSpPr>
            <a:cxnSpLocks/>
          </p:cNvCxnSpPr>
          <p:nvPr/>
        </p:nvCxnSpPr>
        <p:spPr>
          <a:xfrm flipV="1">
            <a:off x="4601741" y="1600943"/>
            <a:ext cx="5037" cy="137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2D8761C-977D-4F77-A7A2-D7B53A17BE0B}"/>
              </a:ext>
            </a:extLst>
          </p:cNvPr>
          <p:cNvSpPr txBox="1"/>
          <p:nvPr/>
        </p:nvSpPr>
        <p:spPr>
          <a:xfrm>
            <a:off x="505060" y="3955439"/>
            <a:ext cx="4585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00" b="1" dirty="0">
                <a:solidFill>
                  <a:schemeClr val="tx1"/>
                </a:solidFill>
                <a:highlight>
                  <a:srgbClr val="FFFF00"/>
                </a:highlight>
                <a:latin typeface="Rajdhani"/>
                <a:cs typeface="Rajdhani"/>
                <a:sym typeface="Rajdhani"/>
              </a:rPr>
              <a:t>STVARANJE </a:t>
            </a:r>
          </a:p>
          <a:p>
            <a:pPr algn="ctr"/>
            <a:r>
              <a:rPr lang="sr-Latn-RS" sz="400" b="1" dirty="0">
                <a:solidFill>
                  <a:schemeClr val="tx1"/>
                </a:solidFill>
                <a:highlight>
                  <a:srgbClr val="FFFF00"/>
                </a:highlight>
                <a:latin typeface="Rajdhani"/>
                <a:cs typeface="Rajdhani"/>
                <a:sym typeface="Rajdhani"/>
              </a:rPr>
              <a:t>BONUSA</a:t>
            </a:r>
            <a:endParaRPr lang="en-US" sz="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D7F8D1B-2FEC-440C-8694-E9180716CCEB}"/>
              </a:ext>
            </a:extLst>
          </p:cNvPr>
          <p:cNvCxnSpPr>
            <a:cxnSpLocks/>
          </p:cNvCxnSpPr>
          <p:nvPr/>
        </p:nvCxnSpPr>
        <p:spPr>
          <a:xfrm flipH="1">
            <a:off x="2467579" y="4138323"/>
            <a:ext cx="308943" cy="167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101" grpId="0"/>
      <p:bldP spid="103" grpId="0" animBg="1"/>
      <p:bldP spid="107" grpId="0" animBg="1"/>
      <p:bldP spid="5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Rajdhani"/>
                <a:cs typeface="Rajdhani"/>
                <a:sym typeface="Rajdhani"/>
              </a:rPr>
              <a:t>JEDINSTVENO</a:t>
            </a:r>
            <a:r>
              <a:rPr lang="sr-Latn-RS" b="1" dirty="0">
                <a:latin typeface="Rajdhani"/>
                <a:cs typeface="Rajdhani"/>
                <a:sym typeface="Rajdhani"/>
              </a:rPr>
              <a:t>, POŠTENO, JEDNAKO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E67209-CF69-4599-A660-5976FA5F92D5}"/>
              </a:ext>
            </a:extLst>
          </p:cNvPr>
          <p:cNvSpPr txBox="1"/>
          <p:nvPr/>
        </p:nvSpPr>
        <p:spPr>
          <a:xfrm>
            <a:off x="882377" y="4566104"/>
            <a:ext cx="75085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8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Ova situacija se ponavlja i sistemu daje jednu novu dimenziju, a to je trajnu povezanost i poštovanje između davaoca preporuke i direktnog saradnika, jer u svakom sledećem ciklusu jedan prati drugog, pomažu se međusobno i zajedno učestvuju u ravnopravnom kreiranju sistemskih provizija.</a:t>
            </a:r>
            <a:endParaRPr lang="en-US" sz="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37ED53-1A12-4C84-804C-85DA498CA55A}"/>
              </a:ext>
            </a:extLst>
          </p:cNvPr>
          <p:cNvSpPr txBox="1"/>
          <p:nvPr/>
        </p:nvSpPr>
        <p:spPr>
          <a:xfrm>
            <a:off x="5319400" y="1545778"/>
            <a:ext cx="2305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U prvoj postavci Vaš direktni logično ide ispod Vas.</a:t>
            </a:r>
            <a:endParaRPr lang="en-US" sz="700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65DFF-B840-7E94-62A2-5773666D39F2}"/>
              </a:ext>
            </a:extLst>
          </p:cNvPr>
          <p:cNvGrpSpPr/>
          <p:nvPr/>
        </p:nvGrpSpPr>
        <p:grpSpPr>
          <a:xfrm>
            <a:off x="3980734" y="1188671"/>
            <a:ext cx="838773" cy="307777"/>
            <a:chOff x="3980734" y="1188671"/>
            <a:chExt cx="838773" cy="30777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B6B98C-9472-D674-F89C-0F2CFBC739C4}"/>
                </a:ext>
              </a:extLst>
            </p:cNvPr>
            <p:cNvSpPr/>
            <p:nvPr/>
          </p:nvSpPr>
          <p:spPr>
            <a:xfrm>
              <a:off x="3980734" y="1223783"/>
              <a:ext cx="838773" cy="237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9EB6D1-E26F-87B1-DE97-F248BCA4EEE7}"/>
                </a:ext>
              </a:extLst>
            </p:cNvPr>
            <p:cNvSpPr txBox="1"/>
            <p:nvPr/>
          </p:nvSpPr>
          <p:spPr>
            <a:xfrm>
              <a:off x="4015109" y="1188671"/>
              <a:ext cx="728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    VI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FCD436-433F-52D9-4629-7CE68241C9C0}"/>
              </a:ext>
            </a:extLst>
          </p:cNvPr>
          <p:cNvGrpSpPr/>
          <p:nvPr/>
        </p:nvGrpSpPr>
        <p:grpSpPr>
          <a:xfrm>
            <a:off x="3980734" y="1637706"/>
            <a:ext cx="873148" cy="237554"/>
            <a:chOff x="3980734" y="1637706"/>
            <a:chExt cx="873148" cy="237554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E4BE386-7046-6AFD-704D-7868D9044EA7}"/>
                </a:ext>
              </a:extLst>
            </p:cNvPr>
            <p:cNvSpPr/>
            <p:nvPr/>
          </p:nvSpPr>
          <p:spPr>
            <a:xfrm>
              <a:off x="3980734" y="1637706"/>
              <a:ext cx="838773" cy="237554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EEC7A20-4B3D-6F96-5011-D8FEA4C825AA}"/>
                </a:ext>
              </a:extLst>
            </p:cNvPr>
            <p:cNvSpPr txBox="1"/>
            <p:nvPr/>
          </p:nvSpPr>
          <p:spPr>
            <a:xfrm>
              <a:off x="4015109" y="1656455"/>
              <a:ext cx="838773" cy="20005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RS" sz="700" dirty="0"/>
                <a:t>VAŠ DIREKNI</a:t>
              </a:r>
              <a:endParaRPr lang="en-US" sz="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3AFB43-8E2D-9BB2-F9AF-97D3F7BDDFE3}"/>
              </a:ext>
            </a:extLst>
          </p:cNvPr>
          <p:cNvGrpSpPr/>
          <p:nvPr/>
        </p:nvGrpSpPr>
        <p:grpSpPr>
          <a:xfrm>
            <a:off x="3980734" y="2000155"/>
            <a:ext cx="838773" cy="307777"/>
            <a:chOff x="3980734" y="2000155"/>
            <a:chExt cx="838773" cy="307777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3212B168-3A83-3680-9AF5-54F653F4E8BC}"/>
                </a:ext>
              </a:extLst>
            </p:cNvPr>
            <p:cNvSpPr/>
            <p:nvPr/>
          </p:nvSpPr>
          <p:spPr>
            <a:xfrm>
              <a:off x="3980734" y="2035267"/>
              <a:ext cx="838773" cy="237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958849B-B3C7-0C7D-9AE2-30CD2EC7BEE1}"/>
                </a:ext>
              </a:extLst>
            </p:cNvPr>
            <p:cNvSpPr txBox="1"/>
            <p:nvPr/>
          </p:nvSpPr>
          <p:spPr>
            <a:xfrm>
              <a:off x="4015109" y="2000155"/>
              <a:ext cx="728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    VI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B0280C-C8B7-E619-6F09-D7BA221F80FC}"/>
              </a:ext>
            </a:extLst>
          </p:cNvPr>
          <p:cNvGrpSpPr/>
          <p:nvPr/>
        </p:nvGrpSpPr>
        <p:grpSpPr>
          <a:xfrm>
            <a:off x="3980734" y="2405535"/>
            <a:ext cx="873148" cy="237554"/>
            <a:chOff x="3980734" y="2405535"/>
            <a:chExt cx="873148" cy="237554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C2ED1D7-CA13-42B0-69ED-ED5DC6E7A90B}"/>
                </a:ext>
              </a:extLst>
            </p:cNvPr>
            <p:cNvSpPr/>
            <p:nvPr/>
          </p:nvSpPr>
          <p:spPr>
            <a:xfrm>
              <a:off x="3980734" y="2405535"/>
              <a:ext cx="838773" cy="237554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FA0BC02-3084-3AE7-857E-36D2C6364679}"/>
                </a:ext>
              </a:extLst>
            </p:cNvPr>
            <p:cNvSpPr txBox="1"/>
            <p:nvPr/>
          </p:nvSpPr>
          <p:spPr>
            <a:xfrm>
              <a:off x="4015109" y="2424284"/>
              <a:ext cx="838773" cy="20005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RS" sz="700" dirty="0"/>
                <a:t>VAŠ DIREKNI</a:t>
              </a:r>
              <a:endParaRPr lang="en-US" sz="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2D4FA9-03A3-CB69-1865-38764E911EE0}"/>
              </a:ext>
            </a:extLst>
          </p:cNvPr>
          <p:cNvGrpSpPr/>
          <p:nvPr/>
        </p:nvGrpSpPr>
        <p:grpSpPr>
          <a:xfrm>
            <a:off x="3980734" y="2751624"/>
            <a:ext cx="838773" cy="307777"/>
            <a:chOff x="3980734" y="2751624"/>
            <a:chExt cx="838773" cy="307777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B07F2581-28D0-76E3-7499-AAB2C5203DAC}"/>
                </a:ext>
              </a:extLst>
            </p:cNvPr>
            <p:cNvSpPr/>
            <p:nvPr/>
          </p:nvSpPr>
          <p:spPr>
            <a:xfrm>
              <a:off x="3980734" y="2786736"/>
              <a:ext cx="838773" cy="237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C57AC9A-C73D-C12C-C258-AFBB8F4460AE}"/>
                </a:ext>
              </a:extLst>
            </p:cNvPr>
            <p:cNvSpPr txBox="1"/>
            <p:nvPr/>
          </p:nvSpPr>
          <p:spPr>
            <a:xfrm>
              <a:off x="4015109" y="2751624"/>
              <a:ext cx="728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    VI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37B453-1051-463C-22CB-098554BCBC60}"/>
              </a:ext>
            </a:extLst>
          </p:cNvPr>
          <p:cNvGrpSpPr/>
          <p:nvPr/>
        </p:nvGrpSpPr>
        <p:grpSpPr>
          <a:xfrm>
            <a:off x="4008232" y="3165548"/>
            <a:ext cx="830752" cy="252272"/>
            <a:chOff x="4008232" y="3165548"/>
            <a:chExt cx="830752" cy="25227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0D17351E-6921-19A1-C1B1-FA2A18014AFC}"/>
                </a:ext>
              </a:extLst>
            </p:cNvPr>
            <p:cNvSpPr/>
            <p:nvPr/>
          </p:nvSpPr>
          <p:spPr>
            <a:xfrm>
              <a:off x="4008232" y="3165548"/>
              <a:ext cx="796377" cy="252272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2235360-BDAF-E93F-9D49-E6EC9A6BEB97}"/>
                </a:ext>
              </a:extLst>
            </p:cNvPr>
            <p:cNvSpPr txBox="1"/>
            <p:nvPr/>
          </p:nvSpPr>
          <p:spPr>
            <a:xfrm>
              <a:off x="4042607" y="3184297"/>
              <a:ext cx="796377" cy="20005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RS" sz="700" dirty="0"/>
                <a:t>VAŠ DIREKNI</a:t>
              </a:r>
              <a:endParaRPr lang="en-US" sz="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8745B6-35D7-AA6C-C507-1D663A76003C}"/>
              </a:ext>
            </a:extLst>
          </p:cNvPr>
          <p:cNvGrpSpPr/>
          <p:nvPr/>
        </p:nvGrpSpPr>
        <p:grpSpPr>
          <a:xfrm>
            <a:off x="3980734" y="3534351"/>
            <a:ext cx="838773" cy="307777"/>
            <a:chOff x="3980734" y="3534351"/>
            <a:chExt cx="838773" cy="307777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DD4FC949-3788-2469-AC4C-1F04379E5062}"/>
                </a:ext>
              </a:extLst>
            </p:cNvPr>
            <p:cNvSpPr/>
            <p:nvPr/>
          </p:nvSpPr>
          <p:spPr>
            <a:xfrm>
              <a:off x="3980734" y="3569463"/>
              <a:ext cx="838773" cy="237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301041C-4D56-9635-9E27-78C0FD769F70}"/>
                </a:ext>
              </a:extLst>
            </p:cNvPr>
            <p:cNvSpPr txBox="1"/>
            <p:nvPr/>
          </p:nvSpPr>
          <p:spPr>
            <a:xfrm>
              <a:off x="4015109" y="3534351"/>
              <a:ext cx="728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    VI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6CA9FB-5CD2-5F8A-748D-D347DE6DF7E2}"/>
              </a:ext>
            </a:extLst>
          </p:cNvPr>
          <p:cNvGrpSpPr/>
          <p:nvPr/>
        </p:nvGrpSpPr>
        <p:grpSpPr>
          <a:xfrm>
            <a:off x="3965836" y="3927881"/>
            <a:ext cx="838773" cy="307777"/>
            <a:chOff x="3965836" y="3927881"/>
            <a:chExt cx="838773" cy="307777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2147D8EF-37AE-7E7E-DEA1-BD111067F432}"/>
                </a:ext>
              </a:extLst>
            </p:cNvPr>
            <p:cNvSpPr/>
            <p:nvPr/>
          </p:nvSpPr>
          <p:spPr>
            <a:xfrm>
              <a:off x="3965836" y="3962993"/>
              <a:ext cx="838773" cy="23755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249C320-B2E4-8D4E-E054-63ED2D3478F7}"/>
                </a:ext>
              </a:extLst>
            </p:cNvPr>
            <p:cNvSpPr txBox="1"/>
            <p:nvPr/>
          </p:nvSpPr>
          <p:spPr>
            <a:xfrm>
              <a:off x="3965836" y="3927881"/>
              <a:ext cx="728769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    ITD</a:t>
              </a:r>
              <a:endParaRPr lang="en-US" dirty="0"/>
            </a:p>
          </p:txBody>
        </p:sp>
      </p:grp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E200D95-2682-7665-1504-99C41D9BBDB9}"/>
              </a:ext>
            </a:extLst>
          </p:cNvPr>
          <p:cNvCxnSpPr>
            <a:endCxn id="111" idx="3"/>
          </p:cNvCxnSpPr>
          <p:nvPr/>
        </p:nvCxnSpPr>
        <p:spPr>
          <a:xfrm>
            <a:off x="3965836" y="1496448"/>
            <a:ext cx="888046" cy="260035"/>
          </a:xfrm>
          <a:prstGeom prst="curvedConnector3">
            <a:avLst>
              <a:gd name="adj1" fmla="val 125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Curved 129">
            <a:extLst>
              <a:ext uri="{FF2B5EF4-FFF2-40B4-BE49-F238E27FC236}">
                <a16:creationId xmlns:a16="http://schemas.microsoft.com/office/drawing/2014/main" id="{9852689D-26CF-54DC-D5B1-8323A4FB7483}"/>
              </a:ext>
            </a:extLst>
          </p:cNvPr>
          <p:cNvCxnSpPr/>
          <p:nvPr/>
        </p:nvCxnSpPr>
        <p:spPr>
          <a:xfrm>
            <a:off x="4015109" y="1902552"/>
            <a:ext cx="888046" cy="260035"/>
          </a:xfrm>
          <a:prstGeom prst="curvedConnector3">
            <a:avLst>
              <a:gd name="adj1" fmla="val 125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AD6A7FE-48CB-6861-C7DF-8777B9694457}"/>
              </a:ext>
            </a:extLst>
          </p:cNvPr>
          <p:cNvSpPr txBox="1"/>
          <p:nvPr/>
        </p:nvSpPr>
        <p:spPr>
          <a:xfrm>
            <a:off x="5319400" y="1953988"/>
            <a:ext cx="346708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Ispunjenjem Vašeg prvog ciklusa sada Vi idete ispod Vašeg direktnog saradnika.</a:t>
            </a:r>
            <a:endParaRPr lang="en-US" sz="700" dirty="0">
              <a:latin typeface="+mj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4FA0F8D-D4B2-35D2-B084-612D116D0E1D}"/>
              </a:ext>
            </a:extLst>
          </p:cNvPr>
          <p:cNvSpPr txBox="1"/>
          <p:nvPr/>
        </p:nvSpPr>
        <p:spPr>
          <a:xfrm>
            <a:off x="5319400" y="2371237"/>
            <a:ext cx="3467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Kada Vaš saradnik ispuni svoj ciklus, on sa svojom bonus pozicijom sada prati Vas, na poziciji ispod Vaše.</a:t>
            </a:r>
            <a:endParaRPr lang="en-US" sz="700" dirty="0">
              <a:latin typeface="+mj-lt"/>
            </a:endParaRPr>
          </a:p>
        </p:txBody>
      </p:sp>
      <p:cxnSp>
        <p:nvCxnSpPr>
          <p:cNvPr id="133" name="Connector: Curved 132">
            <a:extLst>
              <a:ext uri="{FF2B5EF4-FFF2-40B4-BE49-F238E27FC236}">
                <a16:creationId xmlns:a16="http://schemas.microsoft.com/office/drawing/2014/main" id="{0A41570F-AA76-0F52-E54B-24763D014642}"/>
              </a:ext>
            </a:extLst>
          </p:cNvPr>
          <p:cNvCxnSpPr/>
          <p:nvPr/>
        </p:nvCxnSpPr>
        <p:spPr>
          <a:xfrm>
            <a:off x="3990472" y="2297373"/>
            <a:ext cx="888046" cy="260035"/>
          </a:xfrm>
          <a:prstGeom prst="curvedConnector3">
            <a:avLst>
              <a:gd name="adj1" fmla="val 125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4ECCB564-53DD-B4D4-1567-4CFAE466F980}"/>
              </a:ext>
            </a:extLst>
          </p:cNvPr>
          <p:cNvCxnSpPr/>
          <p:nvPr/>
        </p:nvCxnSpPr>
        <p:spPr>
          <a:xfrm>
            <a:off x="4054217" y="2662827"/>
            <a:ext cx="888046" cy="260035"/>
          </a:xfrm>
          <a:prstGeom prst="curvedConnector3">
            <a:avLst>
              <a:gd name="adj1" fmla="val 125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C0B03F2E-7F8F-2AD4-D6D6-50DCBF77A3D7}"/>
              </a:ext>
            </a:extLst>
          </p:cNvPr>
          <p:cNvCxnSpPr/>
          <p:nvPr/>
        </p:nvCxnSpPr>
        <p:spPr>
          <a:xfrm>
            <a:off x="4054217" y="3042370"/>
            <a:ext cx="888046" cy="260035"/>
          </a:xfrm>
          <a:prstGeom prst="curvedConnector3">
            <a:avLst>
              <a:gd name="adj1" fmla="val 125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Curved 137">
            <a:extLst>
              <a:ext uri="{FF2B5EF4-FFF2-40B4-BE49-F238E27FC236}">
                <a16:creationId xmlns:a16="http://schemas.microsoft.com/office/drawing/2014/main" id="{3847195D-C471-0834-7DDC-B957FC04A434}"/>
              </a:ext>
            </a:extLst>
          </p:cNvPr>
          <p:cNvCxnSpPr/>
          <p:nvPr/>
        </p:nvCxnSpPr>
        <p:spPr>
          <a:xfrm>
            <a:off x="4064975" y="3426783"/>
            <a:ext cx="888046" cy="260035"/>
          </a:xfrm>
          <a:prstGeom prst="curvedConnector3">
            <a:avLst>
              <a:gd name="adj1" fmla="val 125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FABA7D94-A2AD-9183-FC3F-65C666170127}"/>
              </a:ext>
            </a:extLst>
          </p:cNvPr>
          <p:cNvCxnSpPr/>
          <p:nvPr/>
        </p:nvCxnSpPr>
        <p:spPr>
          <a:xfrm>
            <a:off x="4064975" y="3831619"/>
            <a:ext cx="888046" cy="260035"/>
          </a:xfrm>
          <a:prstGeom prst="curvedConnector3">
            <a:avLst>
              <a:gd name="adj1" fmla="val 125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1" grpId="0"/>
      <p:bldP spid="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KOMPENZACIONI PLAN</a:t>
            </a:r>
            <a:r>
              <a:rPr kumimoji="0" lang="sr-Latn-RS" sz="3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- MATRICA 2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00C0A-AA6D-4EA9-B4A8-B855A9DDAA12}"/>
              </a:ext>
            </a:extLst>
          </p:cNvPr>
          <p:cNvSpPr txBox="1"/>
          <p:nvPr/>
        </p:nvSpPr>
        <p:spPr>
          <a:xfrm>
            <a:off x="7900273" y="2486732"/>
            <a:ext cx="1003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50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MAKSIMALNO 8 ŠIRINA FIXNO. SVAKA BONUS POZICIJA KOJA PREĐE U MATRICU DVA, NAPLAĆUJE VERTIKALNO NOVIH 8 KOJE SU SE SLOŽILE, PO PRINCIPU SA LEVA NA DESNO, NA PRVOM PRAZNOM MESTU.</a:t>
            </a:r>
            <a:endParaRPr lang="en-US" sz="500" dirty="0"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E67209-CF69-4599-A660-5976FA5F92D5}"/>
              </a:ext>
            </a:extLst>
          </p:cNvPr>
          <p:cNvSpPr txBox="1"/>
          <p:nvPr/>
        </p:nvSpPr>
        <p:spPr>
          <a:xfrm>
            <a:off x="882377" y="4517979"/>
            <a:ext cx="7508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7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Matrica dva je pasivan prihod, ima maksimalno 8 širina i N visina. Svaka bonus pozicija koja je napravila prelaz u matricu 2 se smešta na prvo prazno mesto sa leva na desno i popunjava matricu 2. Kada se iznad Vaše pozicije nađe 8 pozicija kao na slici, takođe ćete dobiti 5x inicijalnu dobit ( bez ulaganja ), kao i nove dve bonus jedinice na svakoj Vašoj koje sada nastavljaju ciklus u matrici 2.</a:t>
            </a:r>
          </a:p>
          <a:p>
            <a:pPr algn="ctr"/>
            <a:r>
              <a:rPr lang="sr-Latn-RS" sz="7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DODATNO POJAŠNJENJE: Prvi sa leva naplaćuje 8 u vertikali iznad. Prvi iznad njega naplaćuje novih 8 u istoj vertikali ( 9-17 ), treći iznad novih 8 iznad u istoj vertikali ( 18-25 ) itd.</a:t>
            </a:r>
            <a:endParaRPr lang="en-US" sz="7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A97ADC-3DF0-453C-A824-B8DF7D73D10E}"/>
              </a:ext>
            </a:extLst>
          </p:cNvPr>
          <p:cNvSpPr txBox="1"/>
          <p:nvPr/>
        </p:nvSpPr>
        <p:spPr>
          <a:xfrm>
            <a:off x="144379" y="1337447"/>
            <a:ext cx="19357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9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VAŠA BONUS POZICIJA 1</a:t>
            </a:r>
            <a:endParaRPr lang="en-US" sz="900" dirty="0"/>
          </a:p>
        </p:txBody>
      </p:sp>
      <p:sp>
        <p:nvSpPr>
          <p:cNvPr id="59" name="Google Shape;8837;p53">
            <a:extLst>
              <a:ext uri="{FF2B5EF4-FFF2-40B4-BE49-F238E27FC236}">
                <a16:creationId xmlns:a16="http://schemas.microsoft.com/office/drawing/2014/main" id="{8F693B3A-7056-4138-9105-29A32C0C821E}"/>
              </a:ext>
            </a:extLst>
          </p:cNvPr>
          <p:cNvSpPr/>
          <p:nvPr/>
        </p:nvSpPr>
        <p:spPr>
          <a:xfrm>
            <a:off x="1985335" y="1389332"/>
            <a:ext cx="230740" cy="133554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8837;p53">
            <a:extLst>
              <a:ext uri="{FF2B5EF4-FFF2-40B4-BE49-F238E27FC236}">
                <a16:creationId xmlns:a16="http://schemas.microsoft.com/office/drawing/2014/main" id="{D1D002E3-E333-4398-BD27-A099276D9054}"/>
              </a:ext>
            </a:extLst>
          </p:cNvPr>
          <p:cNvSpPr/>
          <p:nvPr/>
        </p:nvSpPr>
        <p:spPr>
          <a:xfrm>
            <a:off x="1987172" y="1642584"/>
            <a:ext cx="230740" cy="133554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EBBA71-0793-4E40-A87C-DE8DE2F5C2D4}"/>
              </a:ext>
            </a:extLst>
          </p:cNvPr>
          <p:cNvSpPr txBox="1"/>
          <p:nvPr/>
        </p:nvSpPr>
        <p:spPr>
          <a:xfrm>
            <a:off x="144379" y="1604971"/>
            <a:ext cx="19357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9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VAŠA BONUS POZICIJA 2</a:t>
            </a:r>
            <a:endParaRPr lang="en-US" sz="900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83E1B71-402C-44E1-80B8-6FB5D8CA581E}"/>
              </a:ext>
            </a:extLst>
          </p:cNvPr>
          <p:cNvCxnSpPr>
            <a:cxnSpLocks/>
          </p:cNvCxnSpPr>
          <p:nvPr/>
        </p:nvCxnSpPr>
        <p:spPr>
          <a:xfrm rot="5400000">
            <a:off x="1410948" y="2312620"/>
            <a:ext cx="1231407" cy="9093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70DE6C-3D71-4BE7-B944-0C9F1FB65D20}"/>
              </a:ext>
            </a:extLst>
          </p:cNvPr>
          <p:cNvCxnSpPr>
            <a:cxnSpLocks/>
          </p:cNvCxnSpPr>
          <p:nvPr/>
        </p:nvCxnSpPr>
        <p:spPr>
          <a:xfrm>
            <a:off x="2481335" y="2151600"/>
            <a:ext cx="248774" cy="293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237ED53-1A12-4C84-804C-85DA498CA55A}"/>
              </a:ext>
            </a:extLst>
          </p:cNvPr>
          <p:cNvSpPr txBox="1"/>
          <p:nvPr/>
        </p:nvSpPr>
        <p:spPr>
          <a:xfrm>
            <a:off x="929702" y="132188"/>
            <a:ext cx="30907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Bonus pozicija Vašeg direktnog ide ispod Vaše, praveći jednu stranu. Vaše je da uradite drugu stranu na toj bonus poziciji, kako bi ste opet formirali strukturu 2/4/8 i opet ostvarili 5x, sada bez nove investicije, 4 bonus pozicije, od čega dve IDU U MATRICU 2, a dve nastavljau opet</a:t>
            </a:r>
          </a:p>
          <a:p>
            <a:r>
              <a:rPr lang="sr-Latn-RS" sz="700" dirty="0">
                <a:solidFill>
                  <a:srgbClr val="F3F3F3"/>
                </a:solidFill>
                <a:latin typeface="+mj-lt"/>
                <a:cs typeface="Rajdhani"/>
                <a:sym typeface="Rajdhani"/>
              </a:rPr>
              <a:t>isti proces u matrici 1.</a:t>
            </a:r>
            <a:endParaRPr lang="en-US" sz="7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4D068C-432E-4CAA-BEEB-F9C2E32543C3}"/>
              </a:ext>
            </a:extLst>
          </p:cNvPr>
          <p:cNvSpPr txBox="1"/>
          <p:nvPr/>
        </p:nvSpPr>
        <p:spPr>
          <a:xfrm>
            <a:off x="167608" y="1838692"/>
            <a:ext cx="20855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9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BONUS VAŠEG DIREKTNOG</a:t>
            </a:r>
            <a:endParaRPr lang="en-US" sz="900" dirty="0"/>
          </a:p>
        </p:txBody>
      </p:sp>
      <p:sp>
        <p:nvSpPr>
          <p:cNvPr id="72" name="Google Shape;8837;p53">
            <a:extLst>
              <a:ext uri="{FF2B5EF4-FFF2-40B4-BE49-F238E27FC236}">
                <a16:creationId xmlns:a16="http://schemas.microsoft.com/office/drawing/2014/main" id="{6749532F-3F2D-461C-9919-17BCA4F56E0A}"/>
              </a:ext>
            </a:extLst>
          </p:cNvPr>
          <p:cNvSpPr/>
          <p:nvPr/>
        </p:nvSpPr>
        <p:spPr>
          <a:xfrm>
            <a:off x="1444672" y="3393877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834017-7DAD-460C-A953-72CB6A4EA184}"/>
              </a:ext>
            </a:extLst>
          </p:cNvPr>
          <p:cNvSpPr txBox="1"/>
          <p:nvPr/>
        </p:nvSpPr>
        <p:spPr>
          <a:xfrm flipH="1">
            <a:off x="1713710" y="3362419"/>
            <a:ext cx="9040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DIREKTNI</a:t>
            </a:r>
            <a:endParaRPr lang="en-US" sz="800" dirty="0"/>
          </a:p>
        </p:txBody>
      </p:sp>
      <p:sp>
        <p:nvSpPr>
          <p:cNvPr id="75" name="Google Shape;8572;p53">
            <a:extLst>
              <a:ext uri="{FF2B5EF4-FFF2-40B4-BE49-F238E27FC236}">
                <a16:creationId xmlns:a16="http://schemas.microsoft.com/office/drawing/2014/main" id="{51B3E128-ABEF-4719-B184-AFECFE8D309F}"/>
              </a:ext>
            </a:extLst>
          </p:cNvPr>
          <p:cNvSpPr/>
          <p:nvPr/>
        </p:nvSpPr>
        <p:spPr>
          <a:xfrm>
            <a:off x="1747051" y="3403557"/>
            <a:ext cx="488406" cy="12417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6" name="Google Shape;8568;p53">
            <a:extLst>
              <a:ext uri="{FF2B5EF4-FFF2-40B4-BE49-F238E27FC236}">
                <a16:creationId xmlns:a16="http://schemas.microsoft.com/office/drawing/2014/main" id="{B8458430-158D-4880-95D6-B1E6724FDC91}"/>
              </a:ext>
            </a:extLst>
          </p:cNvPr>
          <p:cNvSpPr/>
          <p:nvPr/>
        </p:nvSpPr>
        <p:spPr>
          <a:xfrm>
            <a:off x="972188" y="3632082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8566;p53">
            <a:extLst>
              <a:ext uri="{FF2B5EF4-FFF2-40B4-BE49-F238E27FC236}">
                <a16:creationId xmlns:a16="http://schemas.microsoft.com/office/drawing/2014/main" id="{A70BDB41-0BC6-4D1A-9C34-59B9230D2709}"/>
              </a:ext>
            </a:extLst>
          </p:cNvPr>
          <p:cNvSpPr/>
          <p:nvPr/>
        </p:nvSpPr>
        <p:spPr>
          <a:xfrm>
            <a:off x="1335016" y="3632082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8" name="Google Shape;8572;p53">
            <a:extLst>
              <a:ext uri="{FF2B5EF4-FFF2-40B4-BE49-F238E27FC236}">
                <a16:creationId xmlns:a16="http://schemas.microsoft.com/office/drawing/2014/main" id="{B5C91FFD-2B27-4162-A216-E1C4DF8EB1B1}"/>
              </a:ext>
            </a:extLst>
          </p:cNvPr>
          <p:cNvSpPr/>
          <p:nvPr/>
        </p:nvSpPr>
        <p:spPr>
          <a:xfrm>
            <a:off x="1732102" y="3632082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9" name="Google Shape;8570;p53">
            <a:extLst>
              <a:ext uri="{FF2B5EF4-FFF2-40B4-BE49-F238E27FC236}">
                <a16:creationId xmlns:a16="http://schemas.microsoft.com/office/drawing/2014/main" id="{737631F6-DDBC-41B3-9FA2-1C81F78D6F53}"/>
              </a:ext>
            </a:extLst>
          </p:cNvPr>
          <p:cNvSpPr/>
          <p:nvPr/>
        </p:nvSpPr>
        <p:spPr>
          <a:xfrm>
            <a:off x="2094930" y="3632082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568;p53">
            <a:extLst>
              <a:ext uri="{FF2B5EF4-FFF2-40B4-BE49-F238E27FC236}">
                <a16:creationId xmlns:a16="http://schemas.microsoft.com/office/drawing/2014/main" id="{BDA257D4-BC9F-4D2D-B93A-CD953C18F9B4}"/>
              </a:ext>
            </a:extLst>
          </p:cNvPr>
          <p:cNvSpPr/>
          <p:nvPr/>
        </p:nvSpPr>
        <p:spPr>
          <a:xfrm>
            <a:off x="220418" y="3835074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566;p53">
            <a:extLst>
              <a:ext uri="{FF2B5EF4-FFF2-40B4-BE49-F238E27FC236}">
                <a16:creationId xmlns:a16="http://schemas.microsoft.com/office/drawing/2014/main" id="{F3EFF31C-4723-49A8-8AF6-8DE7AE967805}"/>
              </a:ext>
            </a:extLst>
          </p:cNvPr>
          <p:cNvSpPr/>
          <p:nvPr/>
        </p:nvSpPr>
        <p:spPr>
          <a:xfrm>
            <a:off x="583246" y="3835074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572;p53">
            <a:extLst>
              <a:ext uri="{FF2B5EF4-FFF2-40B4-BE49-F238E27FC236}">
                <a16:creationId xmlns:a16="http://schemas.microsoft.com/office/drawing/2014/main" id="{404D916C-F426-4F7E-AF70-2DA27D44045A}"/>
              </a:ext>
            </a:extLst>
          </p:cNvPr>
          <p:cNvSpPr/>
          <p:nvPr/>
        </p:nvSpPr>
        <p:spPr>
          <a:xfrm>
            <a:off x="980332" y="3835074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570;p53">
            <a:extLst>
              <a:ext uri="{FF2B5EF4-FFF2-40B4-BE49-F238E27FC236}">
                <a16:creationId xmlns:a16="http://schemas.microsoft.com/office/drawing/2014/main" id="{B4893399-B049-4E47-8848-855852DA02E3}"/>
              </a:ext>
            </a:extLst>
          </p:cNvPr>
          <p:cNvSpPr/>
          <p:nvPr/>
        </p:nvSpPr>
        <p:spPr>
          <a:xfrm>
            <a:off x="1343160" y="3835074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568;p53">
            <a:extLst>
              <a:ext uri="{FF2B5EF4-FFF2-40B4-BE49-F238E27FC236}">
                <a16:creationId xmlns:a16="http://schemas.microsoft.com/office/drawing/2014/main" id="{C2836E90-CEA5-492E-8FED-C87A9DCC44FF}"/>
              </a:ext>
            </a:extLst>
          </p:cNvPr>
          <p:cNvSpPr/>
          <p:nvPr/>
        </p:nvSpPr>
        <p:spPr>
          <a:xfrm>
            <a:off x="1728889" y="3833061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5" name="Google Shape;8566;p53">
            <a:extLst>
              <a:ext uri="{FF2B5EF4-FFF2-40B4-BE49-F238E27FC236}">
                <a16:creationId xmlns:a16="http://schemas.microsoft.com/office/drawing/2014/main" id="{3FC3E810-B3E4-408C-928A-9BA00407F95B}"/>
              </a:ext>
            </a:extLst>
          </p:cNvPr>
          <p:cNvSpPr/>
          <p:nvPr/>
        </p:nvSpPr>
        <p:spPr>
          <a:xfrm>
            <a:off x="2091717" y="3833061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572;p53">
            <a:extLst>
              <a:ext uri="{FF2B5EF4-FFF2-40B4-BE49-F238E27FC236}">
                <a16:creationId xmlns:a16="http://schemas.microsoft.com/office/drawing/2014/main" id="{0ECB0706-AD0F-4B0B-A96E-703A27BA981C}"/>
              </a:ext>
            </a:extLst>
          </p:cNvPr>
          <p:cNvSpPr/>
          <p:nvPr/>
        </p:nvSpPr>
        <p:spPr>
          <a:xfrm>
            <a:off x="2488803" y="3833061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570;p53">
            <a:extLst>
              <a:ext uri="{FF2B5EF4-FFF2-40B4-BE49-F238E27FC236}">
                <a16:creationId xmlns:a16="http://schemas.microsoft.com/office/drawing/2014/main" id="{94611CF2-4849-4894-BC1D-23940A4CE2C9}"/>
              </a:ext>
            </a:extLst>
          </p:cNvPr>
          <p:cNvSpPr/>
          <p:nvPr/>
        </p:nvSpPr>
        <p:spPr>
          <a:xfrm>
            <a:off x="2851631" y="3833061"/>
            <a:ext cx="329968" cy="12871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8" name="Google Shape;8837;p53">
            <a:extLst>
              <a:ext uri="{FF2B5EF4-FFF2-40B4-BE49-F238E27FC236}">
                <a16:creationId xmlns:a16="http://schemas.microsoft.com/office/drawing/2014/main" id="{E1E999EC-1D26-49E7-9372-A16B5A8023FF}"/>
              </a:ext>
            </a:extLst>
          </p:cNvPr>
          <p:cNvSpPr/>
          <p:nvPr/>
        </p:nvSpPr>
        <p:spPr>
          <a:xfrm>
            <a:off x="1992341" y="1859010"/>
            <a:ext cx="220464" cy="127606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837;p53">
            <a:extLst>
              <a:ext uri="{FF2B5EF4-FFF2-40B4-BE49-F238E27FC236}">
                <a16:creationId xmlns:a16="http://schemas.microsoft.com/office/drawing/2014/main" id="{B73BEBE4-0E82-43FE-9C2F-E15C18270ECA}"/>
              </a:ext>
            </a:extLst>
          </p:cNvPr>
          <p:cNvSpPr/>
          <p:nvPr/>
        </p:nvSpPr>
        <p:spPr>
          <a:xfrm>
            <a:off x="1393596" y="3831414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791EDCB-EF46-40A8-9F39-D81551463ECD}"/>
              </a:ext>
            </a:extLst>
          </p:cNvPr>
          <p:cNvSpPr txBox="1"/>
          <p:nvPr/>
        </p:nvSpPr>
        <p:spPr>
          <a:xfrm>
            <a:off x="140812" y="2041912"/>
            <a:ext cx="19927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9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VAŠA BONUS POZICIJA BROJ 3</a:t>
            </a:r>
            <a:endParaRPr lang="en-US" sz="900" dirty="0"/>
          </a:p>
        </p:txBody>
      </p:sp>
      <p:sp>
        <p:nvSpPr>
          <p:cNvPr id="106" name="Google Shape;8837;p53">
            <a:extLst>
              <a:ext uri="{FF2B5EF4-FFF2-40B4-BE49-F238E27FC236}">
                <a16:creationId xmlns:a16="http://schemas.microsoft.com/office/drawing/2014/main" id="{859B7963-CD4C-4B22-A852-5EB1A6ACCF4F}"/>
              </a:ext>
            </a:extLst>
          </p:cNvPr>
          <p:cNvSpPr/>
          <p:nvPr/>
        </p:nvSpPr>
        <p:spPr>
          <a:xfrm>
            <a:off x="1994047" y="2079052"/>
            <a:ext cx="230740" cy="133554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8837;p53">
            <a:extLst>
              <a:ext uri="{FF2B5EF4-FFF2-40B4-BE49-F238E27FC236}">
                <a16:creationId xmlns:a16="http://schemas.microsoft.com/office/drawing/2014/main" id="{516B9F17-90C0-4648-9610-475540513960}"/>
              </a:ext>
            </a:extLst>
          </p:cNvPr>
          <p:cNvSpPr/>
          <p:nvPr/>
        </p:nvSpPr>
        <p:spPr>
          <a:xfrm>
            <a:off x="1696669" y="3999654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8837;p53">
            <a:extLst>
              <a:ext uri="{FF2B5EF4-FFF2-40B4-BE49-F238E27FC236}">
                <a16:creationId xmlns:a16="http://schemas.microsoft.com/office/drawing/2014/main" id="{FEA47F22-0303-4E21-A0B9-D350F70D45C2}"/>
              </a:ext>
            </a:extLst>
          </p:cNvPr>
          <p:cNvSpPr/>
          <p:nvPr/>
        </p:nvSpPr>
        <p:spPr>
          <a:xfrm>
            <a:off x="2001944" y="2309930"/>
            <a:ext cx="223585" cy="129412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372214-5608-43A9-B06F-6D99200FDED2}"/>
              </a:ext>
            </a:extLst>
          </p:cNvPr>
          <p:cNvSpPr txBox="1"/>
          <p:nvPr/>
        </p:nvSpPr>
        <p:spPr>
          <a:xfrm>
            <a:off x="170978" y="2273833"/>
            <a:ext cx="202716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9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VAŠA BONUS POZICIJA BROJ 4</a:t>
            </a:r>
            <a:endParaRPr lang="en-US" sz="900" dirty="0"/>
          </a:p>
        </p:txBody>
      </p:sp>
      <p:sp>
        <p:nvSpPr>
          <p:cNvPr id="133" name="Google Shape;8837;p53">
            <a:extLst>
              <a:ext uri="{FF2B5EF4-FFF2-40B4-BE49-F238E27FC236}">
                <a16:creationId xmlns:a16="http://schemas.microsoft.com/office/drawing/2014/main" id="{ECC2C0AD-0411-4B1C-A249-3C21633EF2EA}"/>
              </a:ext>
            </a:extLst>
          </p:cNvPr>
          <p:cNvSpPr/>
          <p:nvPr/>
        </p:nvSpPr>
        <p:spPr>
          <a:xfrm>
            <a:off x="7387043" y="3577863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677ADD-D85F-4714-9BE1-83C1E7B0C390}"/>
              </a:ext>
            </a:extLst>
          </p:cNvPr>
          <p:cNvGrpSpPr/>
          <p:nvPr/>
        </p:nvGrpSpPr>
        <p:grpSpPr>
          <a:xfrm>
            <a:off x="7740276" y="2598934"/>
            <a:ext cx="1104048" cy="1081040"/>
            <a:chOff x="6970038" y="1491153"/>
            <a:chExt cx="1695374" cy="2168236"/>
          </a:xfrm>
        </p:grpSpPr>
        <p:sp>
          <p:nvSpPr>
            <p:cNvPr id="94" name="Google Shape;9673;p56">
              <a:extLst>
                <a:ext uri="{FF2B5EF4-FFF2-40B4-BE49-F238E27FC236}">
                  <a16:creationId xmlns:a16="http://schemas.microsoft.com/office/drawing/2014/main" id="{D18109D6-3C2F-4DBB-8290-EA165EDA493B}"/>
                </a:ext>
              </a:extLst>
            </p:cNvPr>
            <p:cNvSpPr/>
            <p:nvPr/>
          </p:nvSpPr>
          <p:spPr>
            <a:xfrm>
              <a:off x="7061725" y="2152738"/>
              <a:ext cx="103104" cy="103096"/>
            </a:xfrm>
            <a:custGeom>
              <a:avLst/>
              <a:gdLst/>
              <a:ahLst/>
              <a:cxnLst/>
              <a:rect l="l" t="t" r="r" b="b"/>
              <a:pathLst>
                <a:path w="12381" h="12380" extrusionOk="0">
                  <a:moveTo>
                    <a:pt x="6191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1" y="12379"/>
                  </a:cubicBezTo>
                  <a:cubicBezTo>
                    <a:pt x="9610" y="12379"/>
                    <a:pt x="12381" y="9608"/>
                    <a:pt x="12381" y="6190"/>
                  </a:cubicBezTo>
                  <a:cubicBezTo>
                    <a:pt x="12381" y="2772"/>
                    <a:pt x="9610" y="1"/>
                    <a:pt x="61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674;p56">
              <a:extLst>
                <a:ext uri="{FF2B5EF4-FFF2-40B4-BE49-F238E27FC236}">
                  <a16:creationId xmlns:a16="http://schemas.microsoft.com/office/drawing/2014/main" id="{3CD7B6E5-86C8-4266-9049-A483CDBAAA1A}"/>
                </a:ext>
              </a:extLst>
            </p:cNvPr>
            <p:cNvSpPr/>
            <p:nvPr/>
          </p:nvSpPr>
          <p:spPr>
            <a:xfrm>
              <a:off x="7061725" y="2373253"/>
              <a:ext cx="103104" cy="103104"/>
            </a:xfrm>
            <a:custGeom>
              <a:avLst/>
              <a:gdLst/>
              <a:ahLst/>
              <a:cxnLst/>
              <a:rect l="l" t="t" r="r" b="b"/>
              <a:pathLst>
                <a:path w="12381" h="12381" extrusionOk="0">
                  <a:moveTo>
                    <a:pt x="6191" y="0"/>
                  </a:moveTo>
                  <a:cubicBezTo>
                    <a:pt x="2771" y="0"/>
                    <a:pt x="0" y="2771"/>
                    <a:pt x="0" y="6191"/>
                  </a:cubicBezTo>
                  <a:cubicBezTo>
                    <a:pt x="0" y="9610"/>
                    <a:pt x="2771" y="12381"/>
                    <a:pt x="6191" y="12381"/>
                  </a:cubicBezTo>
                  <a:cubicBezTo>
                    <a:pt x="9610" y="12381"/>
                    <a:pt x="12381" y="9610"/>
                    <a:pt x="12381" y="6191"/>
                  </a:cubicBezTo>
                  <a:cubicBezTo>
                    <a:pt x="12381" y="2771"/>
                    <a:pt x="9610" y="0"/>
                    <a:pt x="619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675;p56">
              <a:extLst>
                <a:ext uri="{FF2B5EF4-FFF2-40B4-BE49-F238E27FC236}">
                  <a16:creationId xmlns:a16="http://schemas.microsoft.com/office/drawing/2014/main" id="{CA4EB67A-7D9C-4B02-B9BC-C05F11DB9970}"/>
                </a:ext>
              </a:extLst>
            </p:cNvPr>
            <p:cNvSpPr/>
            <p:nvPr/>
          </p:nvSpPr>
          <p:spPr>
            <a:xfrm>
              <a:off x="7061725" y="2593759"/>
              <a:ext cx="103087" cy="103113"/>
            </a:xfrm>
            <a:custGeom>
              <a:avLst/>
              <a:gdLst/>
              <a:ahLst/>
              <a:cxnLst/>
              <a:rect l="l" t="t" r="r" b="b"/>
              <a:pathLst>
                <a:path w="12379" h="12382" extrusionOk="0">
                  <a:moveTo>
                    <a:pt x="6190" y="1"/>
                  </a:moveTo>
                  <a:cubicBezTo>
                    <a:pt x="2771" y="1"/>
                    <a:pt x="0" y="2774"/>
                    <a:pt x="0" y="6192"/>
                  </a:cubicBezTo>
                  <a:cubicBezTo>
                    <a:pt x="0" y="9610"/>
                    <a:pt x="2771" y="12381"/>
                    <a:pt x="6190" y="12381"/>
                  </a:cubicBezTo>
                  <a:cubicBezTo>
                    <a:pt x="9608" y="12381"/>
                    <a:pt x="12379" y="9610"/>
                    <a:pt x="12379" y="6192"/>
                  </a:cubicBezTo>
                  <a:cubicBezTo>
                    <a:pt x="12379" y="2774"/>
                    <a:pt x="9608" y="1"/>
                    <a:pt x="6190" y="1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676;p56">
              <a:extLst>
                <a:ext uri="{FF2B5EF4-FFF2-40B4-BE49-F238E27FC236}">
                  <a16:creationId xmlns:a16="http://schemas.microsoft.com/office/drawing/2014/main" id="{3733C11E-F3E6-4F2F-9D00-05C4198AC7D1}"/>
                </a:ext>
              </a:extLst>
            </p:cNvPr>
            <p:cNvSpPr/>
            <p:nvPr/>
          </p:nvSpPr>
          <p:spPr>
            <a:xfrm>
              <a:off x="7061725" y="2814291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677;p56">
              <a:extLst>
                <a:ext uri="{FF2B5EF4-FFF2-40B4-BE49-F238E27FC236}">
                  <a16:creationId xmlns:a16="http://schemas.microsoft.com/office/drawing/2014/main" id="{1374C49D-FCD0-4E35-BA4D-611D4914952B}"/>
                </a:ext>
              </a:extLst>
            </p:cNvPr>
            <p:cNvSpPr/>
            <p:nvPr/>
          </p:nvSpPr>
          <p:spPr>
            <a:xfrm>
              <a:off x="7061725" y="3034797"/>
              <a:ext cx="103087" cy="103096"/>
            </a:xfrm>
            <a:custGeom>
              <a:avLst/>
              <a:gdLst/>
              <a:ahLst/>
              <a:cxnLst/>
              <a:rect l="l" t="t" r="r" b="b"/>
              <a:pathLst>
                <a:path w="12379" h="12380" extrusionOk="0">
                  <a:moveTo>
                    <a:pt x="6190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90"/>
                  </a:cubicBezTo>
                  <a:cubicBezTo>
                    <a:pt x="12379" y="2772"/>
                    <a:pt x="9608" y="1"/>
                    <a:pt x="6190" y="1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678;p56">
              <a:extLst>
                <a:ext uri="{FF2B5EF4-FFF2-40B4-BE49-F238E27FC236}">
                  <a16:creationId xmlns:a16="http://schemas.microsoft.com/office/drawing/2014/main" id="{B9BA3523-4E0E-4822-BE41-C61586FACD29}"/>
                </a:ext>
              </a:extLst>
            </p:cNvPr>
            <p:cNvSpPr/>
            <p:nvPr/>
          </p:nvSpPr>
          <p:spPr>
            <a:xfrm>
              <a:off x="7061725" y="3255313"/>
              <a:ext cx="103087" cy="103104"/>
            </a:xfrm>
            <a:custGeom>
              <a:avLst/>
              <a:gdLst/>
              <a:ahLst/>
              <a:cxnLst/>
              <a:rect l="l" t="t" r="r" b="b"/>
              <a:pathLst>
                <a:path w="12379" h="12381" extrusionOk="0">
                  <a:moveTo>
                    <a:pt x="6190" y="0"/>
                  </a:moveTo>
                  <a:cubicBezTo>
                    <a:pt x="2771" y="0"/>
                    <a:pt x="0" y="2771"/>
                    <a:pt x="0" y="6191"/>
                  </a:cubicBezTo>
                  <a:cubicBezTo>
                    <a:pt x="0" y="9609"/>
                    <a:pt x="2771" y="12380"/>
                    <a:pt x="6190" y="12380"/>
                  </a:cubicBezTo>
                  <a:cubicBezTo>
                    <a:pt x="9608" y="12380"/>
                    <a:pt x="12379" y="9609"/>
                    <a:pt x="12379" y="6191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679;p56">
              <a:extLst>
                <a:ext uri="{FF2B5EF4-FFF2-40B4-BE49-F238E27FC236}">
                  <a16:creationId xmlns:a16="http://schemas.microsoft.com/office/drawing/2014/main" id="{C2B18133-F3A0-4588-8944-038F89724C27}"/>
                </a:ext>
              </a:extLst>
            </p:cNvPr>
            <p:cNvSpPr/>
            <p:nvPr/>
          </p:nvSpPr>
          <p:spPr>
            <a:xfrm>
              <a:off x="7061725" y="3475836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9685;p56">
              <a:extLst>
                <a:ext uri="{FF2B5EF4-FFF2-40B4-BE49-F238E27FC236}">
                  <a16:creationId xmlns:a16="http://schemas.microsoft.com/office/drawing/2014/main" id="{90F80C71-6440-4B73-84AF-E2CFA65AD855}"/>
                </a:ext>
              </a:extLst>
            </p:cNvPr>
            <p:cNvSpPr/>
            <p:nvPr/>
          </p:nvSpPr>
          <p:spPr>
            <a:xfrm>
              <a:off x="7305092" y="3034797"/>
              <a:ext cx="103087" cy="103096"/>
            </a:xfrm>
            <a:custGeom>
              <a:avLst/>
              <a:gdLst/>
              <a:ahLst/>
              <a:cxnLst/>
              <a:rect l="l" t="t" r="r" b="b"/>
              <a:pathLst>
                <a:path w="12379" h="12380" extrusionOk="0">
                  <a:moveTo>
                    <a:pt x="6190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90"/>
                  </a:cubicBezTo>
                  <a:cubicBezTo>
                    <a:pt x="12379" y="2772"/>
                    <a:pt x="9608" y="1"/>
                    <a:pt x="6190" y="1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686;p56">
              <a:extLst>
                <a:ext uri="{FF2B5EF4-FFF2-40B4-BE49-F238E27FC236}">
                  <a16:creationId xmlns:a16="http://schemas.microsoft.com/office/drawing/2014/main" id="{DF050DC4-E44F-4FCF-A6D2-FC7A2DE35096}"/>
                </a:ext>
              </a:extLst>
            </p:cNvPr>
            <p:cNvSpPr/>
            <p:nvPr/>
          </p:nvSpPr>
          <p:spPr>
            <a:xfrm>
              <a:off x="7305092" y="3255313"/>
              <a:ext cx="103087" cy="103104"/>
            </a:xfrm>
            <a:custGeom>
              <a:avLst/>
              <a:gdLst/>
              <a:ahLst/>
              <a:cxnLst/>
              <a:rect l="l" t="t" r="r" b="b"/>
              <a:pathLst>
                <a:path w="12379" h="12381" extrusionOk="0">
                  <a:moveTo>
                    <a:pt x="6190" y="0"/>
                  </a:moveTo>
                  <a:cubicBezTo>
                    <a:pt x="2771" y="0"/>
                    <a:pt x="0" y="2771"/>
                    <a:pt x="0" y="6191"/>
                  </a:cubicBezTo>
                  <a:cubicBezTo>
                    <a:pt x="0" y="9609"/>
                    <a:pt x="2771" y="12380"/>
                    <a:pt x="6190" y="12380"/>
                  </a:cubicBezTo>
                  <a:cubicBezTo>
                    <a:pt x="9608" y="12380"/>
                    <a:pt x="12379" y="9609"/>
                    <a:pt x="12379" y="6191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687;p56">
              <a:extLst>
                <a:ext uri="{FF2B5EF4-FFF2-40B4-BE49-F238E27FC236}">
                  <a16:creationId xmlns:a16="http://schemas.microsoft.com/office/drawing/2014/main" id="{25E6D84B-1EE1-4D74-A3C2-C45C087A377E}"/>
                </a:ext>
              </a:extLst>
            </p:cNvPr>
            <p:cNvSpPr/>
            <p:nvPr/>
          </p:nvSpPr>
          <p:spPr>
            <a:xfrm>
              <a:off x="7305092" y="3475836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693;p56">
              <a:extLst>
                <a:ext uri="{FF2B5EF4-FFF2-40B4-BE49-F238E27FC236}">
                  <a16:creationId xmlns:a16="http://schemas.microsoft.com/office/drawing/2014/main" id="{930DAF38-EDD6-45B4-83BE-0675B8E4BEE7}"/>
                </a:ext>
              </a:extLst>
            </p:cNvPr>
            <p:cNvSpPr/>
            <p:nvPr/>
          </p:nvSpPr>
          <p:spPr>
            <a:xfrm>
              <a:off x="7541941" y="3034797"/>
              <a:ext cx="103087" cy="103096"/>
            </a:xfrm>
            <a:custGeom>
              <a:avLst/>
              <a:gdLst/>
              <a:ahLst/>
              <a:cxnLst/>
              <a:rect l="l" t="t" r="r" b="b"/>
              <a:pathLst>
                <a:path w="12379" h="12380" extrusionOk="0">
                  <a:moveTo>
                    <a:pt x="6190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90"/>
                  </a:cubicBezTo>
                  <a:cubicBezTo>
                    <a:pt x="12379" y="2772"/>
                    <a:pt x="9608" y="1"/>
                    <a:pt x="619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694;p56">
              <a:extLst>
                <a:ext uri="{FF2B5EF4-FFF2-40B4-BE49-F238E27FC236}">
                  <a16:creationId xmlns:a16="http://schemas.microsoft.com/office/drawing/2014/main" id="{51AD1F11-E69E-4B43-B953-F0EDB20DA250}"/>
                </a:ext>
              </a:extLst>
            </p:cNvPr>
            <p:cNvSpPr/>
            <p:nvPr/>
          </p:nvSpPr>
          <p:spPr>
            <a:xfrm>
              <a:off x="7541941" y="3255313"/>
              <a:ext cx="103087" cy="103104"/>
            </a:xfrm>
            <a:custGeom>
              <a:avLst/>
              <a:gdLst/>
              <a:ahLst/>
              <a:cxnLst/>
              <a:rect l="l" t="t" r="r" b="b"/>
              <a:pathLst>
                <a:path w="12379" h="12381" extrusionOk="0">
                  <a:moveTo>
                    <a:pt x="6190" y="0"/>
                  </a:moveTo>
                  <a:cubicBezTo>
                    <a:pt x="2771" y="0"/>
                    <a:pt x="0" y="2771"/>
                    <a:pt x="0" y="6191"/>
                  </a:cubicBezTo>
                  <a:cubicBezTo>
                    <a:pt x="0" y="9609"/>
                    <a:pt x="2771" y="12380"/>
                    <a:pt x="6190" y="12380"/>
                  </a:cubicBezTo>
                  <a:cubicBezTo>
                    <a:pt x="9608" y="12380"/>
                    <a:pt x="12379" y="9609"/>
                    <a:pt x="12379" y="6191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695;p56">
              <a:extLst>
                <a:ext uri="{FF2B5EF4-FFF2-40B4-BE49-F238E27FC236}">
                  <a16:creationId xmlns:a16="http://schemas.microsoft.com/office/drawing/2014/main" id="{DB9AF420-512B-4E4D-AEE9-7B4AB87E1231}"/>
                </a:ext>
              </a:extLst>
            </p:cNvPr>
            <p:cNvSpPr/>
            <p:nvPr/>
          </p:nvSpPr>
          <p:spPr>
            <a:xfrm>
              <a:off x="7541941" y="3475836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701;p56">
              <a:extLst>
                <a:ext uri="{FF2B5EF4-FFF2-40B4-BE49-F238E27FC236}">
                  <a16:creationId xmlns:a16="http://schemas.microsoft.com/office/drawing/2014/main" id="{3A3E3221-9619-4392-BD33-50822F3C315E}"/>
                </a:ext>
              </a:extLst>
            </p:cNvPr>
            <p:cNvSpPr/>
            <p:nvPr/>
          </p:nvSpPr>
          <p:spPr>
            <a:xfrm>
              <a:off x="8028674" y="3034797"/>
              <a:ext cx="103087" cy="103096"/>
            </a:xfrm>
            <a:custGeom>
              <a:avLst/>
              <a:gdLst/>
              <a:ahLst/>
              <a:cxnLst/>
              <a:rect l="l" t="t" r="r" b="b"/>
              <a:pathLst>
                <a:path w="12379" h="12380" extrusionOk="0">
                  <a:moveTo>
                    <a:pt x="6190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90"/>
                  </a:cubicBezTo>
                  <a:cubicBezTo>
                    <a:pt x="12379" y="2772"/>
                    <a:pt x="9608" y="1"/>
                    <a:pt x="6190" y="1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702;p56">
              <a:extLst>
                <a:ext uri="{FF2B5EF4-FFF2-40B4-BE49-F238E27FC236}">
                  <a16:creationId xmlns:a16="http://schemas.microsoft.com/office/drawing/2014/main" id="{DDC609A6-FE7B-4482-A4EC-9326B62A2FA8}"/>
                </a:ext>
              </a:extLst>
            </p:cNvPr>
            <p:cNvSpPr/>
            <p:nvPr/>
          </p:nvSpPr>
          <p:spPr>
            <a:xfrm>
              <a:off x="8028674" y="3255313"/>
              <a:ext cx="103087" cy="103104"/>
            </a:xfrm>
            <a:custGeom>
              <a:avLst/>
              <a:gdLst/>
              <a:ahLst/>
              <a:cxnLst/>
              <a:rect l="l" t="t" r="r" b="b"/>
              <a:pathLst>
                <a:path w="12379" h="12381" extrusionOk="0">
                  <a:moveTo>
                    <a:pt x="6190" y="0"/>
                  </a:moveTo>
                  <a:cubicBezTo>
                    <a:pt x="2771" y="0"/>
                    <a:pt x="0" y="2771"/>
                    <a:pt x="0" y="6191"/>
                  </a:cubicBezTo>
                  <a:cubicBezTo>
                    <a:pt x="0" y="9609"/>
                    <a:pt x="2771" y="12380"/>
                    <a:pt x="6190" y="12380"/>
                  </a:cubicBezTo>
                  <a:cubicBezTo>
                    <a:pt x="9608" y="12380"/>
                    <a:pt x="12379" y="9609"/>
                    <a:pt x="12379" y="6191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703;p56">
              <a:extLst>
                <a:ext uri="{FF2B5EF4-FFF2-40B4-BE49-F238E27FC236}">
                  <a16:creationId xmlns:a16="http://schemas.microsoft.com/office/drawing/2014/main" id="{1B9F2F79-06E7-42AA-8CAF-91FED47BAD64}"/>
                </a:ext>
              </a:extLst>
            </p:cNvPr>
            <p:cNvSpPr/>
            <p:nvPr/>
          </p:nvSpPr>
          <p:spPr>
            <a:xfrm>
              <a:off x="8028674" y="3475836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709;p56">
              <a:extLst>
                <a:ext uri="{FF2B5EF4-FFF2-40B4-BE49-F238E27FC236}">
                  <a16:creationId xmlns:a16="http://schemas.microsoft.com/office/drawing/2014/main" id="{905FC6D8-4F65-442E-BC60-A0793A64C185}"/>
                </a:ext>
              </a:extLst>
            </p:cNvPr>
            <p:cNvSpPr/>
            <p:nvPr/>
          </p:nvSpPr>
          <p:spPr>
            <a:xfrm>
              <a:off x="8272039" y="3034797"/>
              <a:ext cx="103087" cy="103096"/>
            </a:xfrm>
            <a:custGeom>
              <a:avLst/>
              <a:gdLst/>
              <a:ahLst/>
              <a:cxnLst/>
              <a:rect l="l" t="t" r="r" b="b"/>
              <a:pathLst>
                <a:path w="12379" h="12380" extrusionOk="0">
                  <a:moveTo>
                    <a:pt x="6190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90"/>
                  </a:cubicBezTo>
                  <a:cubicBezTo>
                    <a:pt x="12379" y="2772"/>
                    <a:pt x="9608" y="1"/>
                    <a:pt x="619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710;p56">
              <a:extLst>
                <a:ext uri="{FF2B5EF4-FFF2-40B4-BE49-F238E27FC236}">
                  <a16:creationId xmlns:a16="http://schemas.microsoft.com/office/drawing/2014/main" id="{D9E7FCDC-6C35-4D6A-A10E-FA881DF261B5}"/>
                </a:ext>
              </a:extLst>
            </p:cNvPr>
            <p:cNvSpPr/>
            <p:nvPr/>
          </p:nvSpPr>
          <p:spPr>
            <a:xfrm>
              <a:off x="8272039" y="3255313"/>
              <a:ext cx="103087" cy="103104"/>
            </a:xfrm>
            <a:custGeom>
              <a:avLst/>
              <a:gdLst/>
              <a:ahLst/>
              <a:cxnLst/>
              <a:rect l="l" t="t" r="r" b="b"/>
              <a:pathLst>
                <a:path w="12379" h="12381" extrusionOk="0">
                  <a:moveTo>
                    <a:pt x="6190" y="0"/>
                  </a:moveTo>
                  <a:cubicBezTo>
                    <a:pt x="2771" y="0"/>
                    <a:pt x="0" y="2771"/>
                    <a:pt x="0" y="6191"/>
                  </a:cubicBezTo>
                  <a:cubicBezTo>
                    <a:pt x="0" y="9609"/>
                    <a:pt x="2771" y="12380"/>
                    <a:pt x="6190" y="12380"/>
                  </a:cubicBezTo>
                  <a:cubicBezTo>
                    <a:pt x="9608" y="12380"/>
                    <a:pt x="12379" y="9609"/>
                    <a:pt x="12379" y="6191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711;p56">
              <a:extLst>
                <a:ext uri="{FF2B5EF4-FFF2-40B4-BE49-F238E27FC236}">
                  <a16:creationId xmlns:a16="http://schemas.microsoft.com/office/drawing/2014/main" id="{D56383D5-4CB0-459D-89E8-4DE2C421DD09}"/>
                </a:ext>
              </a:extLst>
            </p:cNvPr>
            <p:cNvSpPr/>
            <p:nvPr/>
          </p:nvSpPr>
          <p:spPr>
            <a:xfrm>
              <a:off x="8272039" y="3475836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4" name="Google Shape;9713;p56">
              <a:extLst>
                <a:ext uri="{FF2B5EF4-FFF2-40B4-BE49-F238E27FC236}">
                  <a16:creationId xmlns:a16="http://schemas.microsoft.com/office/drawing/2014/main" id="{B84B4C05-FCCA-4885-ADCE-13F0C3F91153}"/>
                </a:ext>
              </a:extLst>
            </p:cNvPr>
            <p:cNvCxnSpPr>
              <a:cxnSpLocks/>
            </p:cNvCxnSpPr>
            <p:nvPr/>
          </p:nvCxnSpPr>
          <p:spPr>
            <a:xfrm>
              <a:off x="6978915" y="1498028"/>
              <a:ext cx="0" cy="2161361"/>
            </a:xfrm>
            <a:prstGeom prst="straightConnector1">
              <a:avLst/>
            </a:prstGeom>
            <a:noFill/>
            <a:ln w="19050" cap="flat" cmpd="sng">
              <a:solidFill>
                <a:srgbClr val="E3E7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9714;p56">
              <a:extLst>
                <a:ext uri="{FF2B5EF4-FFF2-40B4-BE49-F238E27FC236}">
                  <a16:creationId xmlns:a16="http://schemas.microsoft.com/office/drawing/2014/main" id="{64DB5FB9-1815-45F6-BBF3-A1DF390299D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970038" y="3659389"/>
              <a:ext cx="1695374" cy="0"/>
            </a:xfrm>
            <a:prstGeom prst="straightConnector1">
              <a:avLst/>
            </a:prstGeom>
            <a:noFill/>
            <a:ln w="19050" cap="flat" cmpd="sng">
              <a:solidFill>
                <a:srgbClr val="E3E7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" name="Google Shape;9720;p56">
              <a:extLst>
                <a:ext uri="{FF2B5EF4-FFF2-40B4-BE49-F238E27FC236}">
                  <a16:creationId xmlns:a16="http://schemas.microsoft.com/office/drawing/2014/main" id="{660D962B-79C4-4378-93BD-41AB1BFAE5B4}"/>
                </a:ext>
              </a:extLst>
            </p:cNvPr>
            <p:cNvSpPr/>
            <p:nvPr/>
          </p:nvSpPr>
          <p:spPr>
            <a:xfrm>
              <a:off x="8515412" y="3034797"/>
              <a:ext cx="103087" cy="103096"/>
            </a:xfrm>
            <a:custGeom>
              <a:avLst/>
              <a:gdLst/>
              <a:ahLst/>
              <a:cxnLst/>
              <a:rect l="l" t="t" r="r" b="b"/>
              <a:pathLst>
                <a:path w="12379" h="12380" extrusionOk="0">
                  <a:moveTo>
                    <a:pt x="6190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90"/>
                  </a:cubicBezTo>
                  <a:cubicBezTo>
                    <a:pt x="12379" y="2772"/>
                    <a:pt x="9608" y="1"/>
                    <a:pt x="619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721;p56">
              <a:extLst>
                <a:ext uri="{FF2B5EF4-FFF2-40B4-BE49-F238E27FC236}">
                  <a16:creationId xmlns:a16="http://schemas.microsoft.com/office/drawing/2014/main" id="{A69C592A-642C-4AB0-B5BF-FD85C476B99E}"/>
                </a:ext>
              </a:extLst>
            </p:cNvPr>
            <p:cNvSpPr/>
            <p:nvPr/>
          </p:nvSpPr>
          <p:spPr>
            <a:xfrm>
              <a:off x="8515412" y="3255313"/>
              <a:ext cx="103087" cy="103104"/>
            </a:xfrm>
            <a:custGeom>
              <a:avLst/>
              <a:gdLst/>
              <a:ahLst/>
              <a:cxnLst/>
              <a:rect l="l" t="t" r="r" b="b"/>
              <a:pathLst>
                <a:path w="12379" h="12381" extrusionOk="0">
                  <a:moveTo>
                    <a:pt x="6190" y="0"/>
                  </a:moveTo>
                  <a:cubicBezTo>
                    <a:pt x="2771" y="0"/>
                    <a:pt x="0" y="2771"/>
                    <a:pt x="0" y="6191"/>
                  </a:cubicBezTo>
                  <a:cubicBezTo>
                    <a:pt x="0" y="9609"/>
                    <a:pt x="2771" y="12380"/>
                    <a:pt x="6190" y="12380"/>
                  </a:cubicBezTo>
                  <a:cubicBezTo>
                    <a:pt x="9608" y="12380"/>
                    <a:pt x="12379" y="9609"/>
                    <a:pt x="12379" y="6191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722;p56">
              <a:extLst>
                <a:ext uri="{FF2B5EF4-FFF2-40B4-BE49-F238E27FC236}">
                  <a16:creationId xmlns:a16="http://schemas.microsoft.com/office/drawing/2014/main" id="{AA5B5601-8211-4EAA-A6C8-B5C796CF9ACA}"/>
                </a:ext>
              </a:extLst>
            </p:cNvPr>
            <p:cNvSpPr/>
            <p:nvPr/>
          </p:nvSpPr>
          <p:spPr>
            <a:xfrm>
              <a:off x="8515412" y="3475836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 w="1905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728;p56">
              <a:extLst>
                <a:ext uri="{FF2B5EF4-FFF2-40B4-BE49-F238E27FC236}">
                  <a16:creationId xmlns:a16="http://schemas.microsoft.com/office/drawing/2014/main" id="{E9FA98B6-5643-4790-BF40-FD276440BF86}"/>
                </a:ext>
              </a:extLst>
            </p:cNvPr>
            <p:cNvSpPr/>
            <p:nvPr/>
          </p:nvSpPr>
          <p:spPr>
            <a:xfrm>
              <a:off x="7785311" y="3034797"/>
              <a:ext cx="103087" cy="103096"/>
            </a:xfrm>
            <a:custGeom>
              <a:avLst/>
              <a:gdLst/>
              <a:ahLst/>
              <a:cxnLst/>
              <a:rect l="l" t="t" r="r" b="b"/>
              <a:pathLst>
                <a:path w="12379" h="12380" extrusionOk="0">
                  <a:moveTo>
                    <a:pt x="6190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90"/>
                  </a:cubicBezTo>
                  <a:cubicBezTo>
                    <a:pt x="12379" y="2772"/>
                    <a:pt x="9608" y="1"/>
                    <a:pt x="619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729;p56">
              <a:extLst>
                <a:ext uri="{FF2B5EF4-FFF2-40B4-BE49-F238E27FC236}">
                  <a16:creationId xmlns:a16="http://schemas.microsoft.com/office/drawing/2014/main" id="{92320709-38DC-4F8B-BC96-03F0981F0BB3}"/>
                </a:ext>
              </a:extLst>
            </p:cNvPr>
            <p:cNvSpPr/>
            <p:nvPr/>
          </p:nvSpPr>
          <p:spPr>
            <a:xfrm>
              <a:off x="7785311" y="3255313"/>
              <a:ext cx="103087" cy="103104"/>
            </a:xfrm>
            <a:custGeom>
              <a:avLst/>
              <a:gdLst/>
              <a:ahLst/>
              <a:cxnLst/>
              <a:rect l="l" t="t" r="r" b="b"/>
              <a:pathLst>
                <a:path w="12379" h="12381" extrusionOk="0">
                  <a:moveTo>
                    <a:pt x="6190" y="0"/>
                  </a:moveTo>
                  <a:cubicBezTo>
                    <a:pt x="2771" y="0"/>
                    <a:pt x="0" y="2771"/>
                    <a:pt x="0" y="6191"/>
                  </a:cubicBezTo>
                  <a:cubicBezTo>
                    <a:pt x="0" y="9609"/>
                    <a:pt x="2771" y="12380"/>
                    <a:pt x="6190" y="12380"/>
                  </a:cubicBezTo>
                  <a:cubicBezTo>
                    <a:pt x="9608" y="12380"/>
                    <a:pt x="12379" y="9609"/>
                    <a:pt x="12379" y="6191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730;p56">
              <a:extLst>
                <a:ext uri="{FF2B5EF4-FFF2-40B4-BE49-F238E27FC236}">
                  <a16:creationId xmlns:a16="http://schemas.microsoft.com/office/drawing/2014/main" id="{C7A16298-D4E6-4AAD-948E-D5CD2EC3E42C}"/>
                </a:ext>
              </a:extLst>
            </p:cNvPr>
            <p:cNvSpPr/>
            <p:nvPr/>
          </p:nvSpPr>
          <p:spPr>
            <a:xfrm>
              <a:off x="7785311" y="3475836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2" name="Google Shape;9714;p56">
              <a:extLst>
                <a:ext uri="{FF2B5EF4-FFF2-40B4-BE49-F238E27FC236}">
                  <a16:creationId xmlns:a16="http://schemas.microsoft.com/office/drawing/2014/main" id="{DDF5D124-FEF5-4F08-889F-E8EBF174F8A0}"/>
                </a:ext>
              </a:extLst>
            </p:cNvPr>
            <p:cNvCxnSpPr>
              <a:cxnSpLocks/>
            </p:cNvCxnSpPr>
            <p:nvPr/>
          </p:nvCxnSpPr>
          <p:spPr>
            <a:xfrm>
              <a:off x="8665412" y="1491153"/>
              <a:ext cx="0" cy="2161361"/>
            </a:xfrm>
            <a:prstGeom prst="straightConnector1">
              <a:avLst/>
            </a:prstGeom>
            <a:noFill/>
            <a:ln w="19050" cap="flat" cmpd="sng">
              <a:solidFill>
                <a:srgbClr val="E3E7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" name="Google Shape;9679;p56">
              <a:extLst>
                <a:ext uri="{FF2B5EF4-FFF2-40B4-BE49-F238E27FC236}">
                  <a16:creationId xmlns:a16="http://schemas.microsoft.com/office/drawing/2014/main" id="{BF17975D-634D-423D-B25A-7C1A90E1554B}"/>
                </a:ext>
              </a:extLst>
            </p:cNvPr>
            <p:cNvSpPr/>
            <p:nvPr/>
          </p:nvSpPr>
          <p:spPr>
            <a:xfrm>
              <a:off x="8272278" y="3035626"/>
              <a:ext cx="103087" cy="103088"/>
            </a:xfrm>
            <a:custGeom>
              <a:avLst/>
              <a:gdLst/>
              <a:ahLst/>
              <a:cxnLst/>
              <a:rect l="l" t="t" r="r" b="b"/>
              <a:pathLst>
                <a:path w="12379" h="12379" extrusionOk="0">
                  <a:moveTo>
                    <a:pt x="6190" y="0"/>
                  </a:moveTo>
                  <a:cubicBezTo>
                    <a:pt x="2771" y="0"/>
                    <a:pt x="0" y="2771"/>
                    <a:pt x="0" y="6189"/>
                  </a:cubicBezTo>
                  <a:cubicBezTo>
                    <a:pt x="0" y="9608"/>
                    <a:pt x="2771" y="12379"/>
                    <a:pt x="6190" y="12379"/>
                  </a:cubicBezTo>
                  <a:cubicBezTo>
                    <a:pt x="9608" y="12379"/>
                    <a:pt x="12379" y="9608"/>
                    <a:pt x="12379" y="6189"/>
                  </a:cubicBezTo>
                  <a:cubicBezTo>
                    <a:pt x="12379" y="2771"/>
                    <a:pt x="9608" y="0"/>
                    <a:pt x="619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9673;p56">
              <a:extLst>
                <a:ext uri="{FF2B5EF4-FFF2-40B4-BE49-F238E27FC236}">
                  <a16:creationId xmlns:a16="http://schemas.microsoft.com/office/drawing/2014/main" id="{175503D9-3E05-47C6-A946-4DADDE756E85}"/>
                </a:ext>
              </a:extLst>
            </p:cNvPr>
            <p:cNvSpPr/>
            <p:nvPr/>
          </p:nvSpPr>
          <p:spPr>
            <a:xfrm>
              <a:off x="7061725" y="1973622"/>
              <a:ext cx="103104" cy="103096"/>
            </a:xfrm>
            <a:custGeom>
              <a:avLst/>
              <a:gdLst/>
              <a:ahLst/>
              <a:cxnLst/>
              <a:rect l="l" t="t" r="r" b="b"/>
              <a:pathLst>
                <a:path w="12381" h="12380" extrusionOk="0">
                  <a:moveTo>
                    <a:pt x="6191" y="1"/>
                  </a:moveTo>
                  <a:cubicBezTo>
                    <a:pt x="2771" y="1"/>
                    <a:pt x="0" y="2772"/>
                    <a:pt x="0" y="6190"/>
                  </a:cubicBezTo>
                  <a:cubicBezTo>
                    <a:pt x="0" y="9608"/>
                    <a:pt x="2771" y="12379"/>
                    <a:pt x="6191" y="12379"/>
                  </a:cubicBezTo>
                  <a:cubicBezTo>
                    <a:pt x="9610" y="12379"/>
                    <a:pt x="12381" y="9608"/>
                    <a:pt x="12381" y="6190"/>
                  </a:cubicBezTo>
                  <a:cubicBezTo>
                    <a:pt x="12381" y="2772"/>
                    <a:pt x="9610" y="1"/>
                    <a:pt x="61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4BA16F8-2155-4B1A-BE5A-1557EB9E3895}"/>
                </a:ext>
              </a:extLst>
            </p:cNvPr>
            <p:cNvSpPr/>
            <p:nvPr/>
          </p:nvSpPr>
          <p:spPr>
            <a:xfrm>
              <a:off x="6978915" y="1806363"/>
              <a:ext cx="279263" cy="18530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CB9A073-ECB0-4C8F-8747-9E1070C80113}"/>
              </a:ext>
            </a:extLst>
          </p:cNvPr>
          <p:cNvCxnSpPr>
            <a:cxnSpLocks/>
          </p:cNvCxnSpPr>
          <p:nvPr/>
        </p:nvCxnSpPr>
        <p:spPr>
          <a:xfrm flipH="1">
            <a:off x="4795756" y="3076244"/>
            <a:ext cx="408761" cy="18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1FFE24-D9BC-434D-A0FD-C5032B768427}"/>
              </a:ext>
            </a:extLst>
          </p:cNvPr>
          <p:cNvCxnSpPr>
            <a:cxnSpLocks/>
          </p:cNvCxnSpPr>
          <p:nvPr/>
        </p:nvCxnSpPr>
        <p:spPr>
          <a:xfrm flipH="1">
            <a:off x="2282975" y="3038732"/>
            <a:ext cx="1782892" cy="170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8837;p53">
            <a:extLst>
              <a:ext uri="{FF2B5EF4-FFF2-40B4-BE49-F238E27FC236}">
                <a16:creationId xmlns:a16="http://schemas.microsoft.com/office/drawing/2014/main" id="{B2A6B6B0-A3BA-43F5-85EF-3A7E2D295B42}"/>
              </a:ext>
            </a:extLst>
          </p:cNvPr>
          <p:cNvSpPr/>
          <p:nvPr/>
        </p:nvSpPr>
        <p:spPr>
          <a:xfrm>
            <a:off x="1912389" y="3142709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0AE5815-3B6E-4E04-BA2B-9C0EFC739170}"/>
              </a:ext>
            </a:extLst>
          </p:cNvPr>
          <p:cNvCxnSpPr>
            <a:cxnSpLocks/>
          </p:cNvCxnSpPr>
          <p:nvPr/>
        </p:nvCxnSpPr>
        <p:spPr>
          <a:xfrm flipV="1">
            <a:off x="1645593" y="3670102"/>
            <a:ext cx="5622042" cy="208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C45B969-20F8-4CF2-BD8A-13C300026229}"/>
              </a:ext>
            </a:extLst>
          </p:cNvPr>
          <p:cNvGrpSpPr/>
          <p:nvPr/>
        </p:nvGrpSpPr>
        <p:grpSpPr>
          <a:xfrm>
            <a:off x="2156742" y="1072803"/>
            <a:ext cx="4692561" cy="2032452"/>
            <a:chOff x="2174213" y="1315676"/>
            <a:chExt cx="4713311" cy="2027186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150E25F0-9CE9-4120-85AC-AEE3B556E28F}"/>
                </a:ext>
              </a:extLst>
            </p:cNvPr>
            <p:cNvGrpSpPr/>
            <p:nvPr/>
          </p:nvGrpSpPr>
          <p:grpSpPr>
            <a:xfrm>
              <a:off x="2174213" y="1315676"/>
              <a:ext cx="4603000" cy="1998250"/>
              <a:chOff x="1573853" y="1268424"/>
              <a:chExt cx="5804803" cy="2592375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F03940-C33B-4429-A6AB-C31197810AB4}"/>
                  </a:ext>
                </a:extLst>
              </p:cNvPr>
              <p:cNvGrpSpPr/>
              <p:nvPr/>
            </p:nvGrpSpPr>
            <p:grpSpPr>
              <a:xfrm>
                <a:off x="1616766" y="1282700"/>
                <a:ext cx="5761890" cy="2578099"/>
                <a:chOff x="1616766" y="1282700"/>
                <a:chExt cx="5761890" cy="2578099"/>
              </a:xfrm>
            </p:grpSpPr>
            <p:cxnSp>
              <p:nvCxnSpPr>
                <p:cNvPr id="194" name="Google Shape;8560;p53">
                  <a:extLst>
                    <a:ext uri="{FF2B5EF4-FFF2-40B4-BE49-F238E27FC236}">
                      <a16:creationId xmlns:a16="http://schemas.microsoft.com/office/drawing/2014/main" id="{72CCEC34-3E7F-4E7C-8554-36AEECA8F306}"/>
                    </a:ext>
                  </a:extLst>
                </p:cNvPr>
                <p:cNvCxnSpPr>
                  <a:stCxn id="206" idx="2"/>
                  <a:endCxn id="204" idx="0"/>
                </p:cNvCxnSpPr>
                <p:nvPr/>
              </p:nvCxnSpPr>
              <p:spPr>
                <a:xfrm rot="16200000" flipH="1">
                  <a:off x="4865211" y="1331285"/>
                  <a:ext cx="429552" cy="116451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5" name="Google Shape;8563;p53">
                  <a:extLst>
                    <a:ext uri="{FF2B5EF4-FFF2-40B4-BE49-F238E27FC236}">
                      <a16:creationId xmlns:a16="http://schemas.microsoft.com/office/drawing/2014/main" id="{A23FFCA8-82FE-4FE7-BA48-95BA36FBAF2D}"/>
                    </a:ext>
                  </a:extLst>
                </p:cNvPr>
                <p:cNvCxnSpPr>
                  <a:stCxn id="205" idx="0"/>
                  <a:endCxn id="206" idx="2"/>
                </p:cNvCxnSpPr>
                <p:nvPr/>
              </p:nvCxnSpPr>
              <p:spPr>
                <a:xfrm rot="5400000" flipH="1" flipV="1">
                  <a:off x="3700701" y="1331287"/>
                  <a:ext cx="429552" cy="116451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8565;p53">
                  <a:extLst>
                    <a:ext uri="{FF2B5EF4-FFF2-40B4-BE49-F238E27FC236}">
                      <a16:creationId xmlns:a16="http://schemas.microsoft.com/office/drawing/2014/main" id="{C637FBAB-BDD7-464F-8E7C-B28E02ACD461}"/>
                    </a:ext>
                  </a:extLst>
                </p:cNvPr>
                <p:cNvCxnSpPr>
                  <a:stCxn id="205" idx="2"/>
                  <a:endCxn id="201" idx="0"/>
                </p:cNvCxnSpPr>
                <p:nvPr/>
              </p:nvCxnSpPr>
              <p:spPr>
                <a:xfrm rot="16200000" flipH="1">
                  <a:off x="3396335" y="2481269"/>
                  <a:ext cx="430035" cy="556265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7" name="Google Shape;8567;p53">
                  <a:extLst>
                    <a:ext uri="{FF2B5EF4-FFF2-40B4-BE49-F238E27FC236}">
                      <a16:creationId xmlns:a16="http://schemas.microsoft.com/office/drawing/2014/main" id="{FEFBD344-F5E8-4B58-A060-32A94A17439B}"/>
                    </a:ext>
                  </a:extLst>
                </p:cNvPr>
                <p:cNvCxnSpPr>
                  <a:stCxn id="200" idx="0"/>
                  <a:endCxn id="205" idx="2"/>
                </p:cNvCxnSpPr>
                <p:nvPr/>
              </p:nvCxnSpPr>
              <p:spPr>
                <a:xfrm rot="16200000">
                  <a:off x="2840330" y="2480791"/>
                  <a:ext cx="430035" cy="556265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" name="Google Shape;8569;p53">
                  <a:extLst>
                    <a:ext uri="{FF2B5EF4-FFF2-40B4-BE49-F238E27FC236}">
                      <a16:creationId xmlns:a16="http://schemas.microsoft.com/office/drawing/2014/main" id="{75D6E940-D690-4593-A7D1-879850CBEFB8}"/>
                    </a:ext>
                  </a:extLst>
                </p:cNvPr>
                <p:cNvCxnSpPr>
                  <a:stCxn id="204" idx="2"/>
                  <a:endCxn id="203" idx="0"/>
                </p:cNvCxnSpPr>
                <p:nvPr/>
              </p:nvCxnSpPr>
              <p:spPr>
                <a:xfrm rot="16200000" flipH="1">
                  <a:off x="5725356" y="2481269"/>
                  <a:ext cx="430035" cy="556265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9" name="Google Shape;8571;p53">
                  <a:extLst>
                    <a:ext uri="{FF2B5EF4-FFF2-40B4-BE49-F238E27FC236}">
                      <a16:creationId xmlns:a16="http://schemas.microsoft.com/office/drawing/2014/main" id="{9B7D05FB-1FA9-438A-B589-CD00C824C99C}"/>
                    </a:ext>
                  </a:extLst>
                </p:cNvPr>
                <p:cNvCxnSpPr>
                  <a:stCxn id="202" idx="0"/>
                  <a:endCxn id="204" idx="2"/>
                </p:cNvCxnSpPr>
                <p:nvPr/>
              </p:nvCxnSpPr>
              <p:spPr>
                <a:xfrm rot="16200000">
                  <a:off x="5169353" y="2480791"/>
                  <a:ext cx="430035" cy="556265"/>
                </a:xfrm>
                <a:prstGeom prst="bentConnector3">
                  <a:avLst>
                    <a:gd name="adj1" fmla="val 49963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0" name="Google Shape;8568;p53">
                  <a:extLst>
                    <a:ext uri="{FF2B5EF4-FFF2-40B4-BE49-F238E27FC236}">
                      <a16:creationId xmlns:a16="http://schemas.microsoft.com/office/drawing/2014/main" id="{5152E211-4C16-4F1C-89BF-B290F1FCA08B}"/>
                    </a:ext>
                  </a:extLst>
                </p:cNvPr>
                <p:cNvSpPr/>
                <p:nvPr/>
              </p:nvSpPr>
              <p:spPr>
                <a:xfrm>
                  <a:off x="2271563" y="2973941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19050" cap="flat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1" name="Google Shape;8566;p53">
                  <a:extLst>
                    <a:ext uri="{FF2B5EF4-FFF2-40B4-BE49-F238E27FC236}">
                      <a16:creationId xmlns:a16="http://schemas.microsoft.com/office/drawing/2014/main" id="{33B37371-3BD8-43A8-B712-3A35C6D46272}"/>
                    </a:ext>
                  </a:extLst>
                </p:cNvPr>
                <p:cNvSpPr/>
                <p:nvPr/>
              </p:nvSpPr>
              <p:spPr>
                <a:xfrm>
                  <a:off x="3383578" y="2973941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19050" cap="flat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2" name="Google Shape;8572;p53">
                  <a:extLst>
                    <a:ext uri="{FF2B5EF4-FFF2-40B4-BE49-F238E27FC236}">
                      <a16:creationId xmlns:a16="http://schemas.microsoft.com/office/drawing/2014/main" id="{4DF936E0-D776-4E1C-B09D-BBB9D617C54E}"/>
                    </a:ext>
                  </a:extLst>
                </p:cNvPr>
                <p:cNvSpPr/>
                <p:nvPr/>
              </p:nvSpPr>
              <p:spPr>
                <a:xfrm>
                  <a:off x="4600586" y="2973941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19050" cap="flat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3" name="Google Shape;8570;p53">
                  <a:extLst>
                    <a:ext uri="{FF2B5EF4-FFF2-40B4-BE49-F238E27FC236}">
                      <a16:creationId xmlns:a16="http://schemas.microsoft.com/office/drawing/2014/main" id="{C1ADEB35-080B-4D8F-B55C-9784FDA62CC9}"/>
                    </a:ext>
                  </a:extLst>
                </p:cNvPr>
                <p:cNvSpPr/>
                <p:nvPr/>
              </p:nvSpPr>
              <p:spPr>
                <a:xfrm>
                  <a:off x="5712601" y="2973941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19050" cap="flat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4" name="Google Shape;8562;p53">
                  <a:extLst>
                    <a:ext uri="{FF2B5EF4-FFF2-40B4-BE49-F238E27FC236}">
                      <a16:creationId xmlns:a16="http://schemas.microsoft.com/office/drawing/2014/main" id="{89134B0A-6BF6-42FD-890C-AC1D1527E1E8}"/>
                    </a:ext>
                  </a:extLst>
                </p:cNvPr>
                <p:cNvSpPr/>
                <p:nvPr/>
              </p:nvSpPr>
              <p:spPr>
                <a:xfrm>
                  <a:off x="5156589" y="2128318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" name="Google Shape;8564;p53">
                  <a:extLst>
                    <a:ext uri="{FF2B5EF4-FFF2-40B4-BE49-F238E27FC236}">
                      <a16:creationId xmlns:a16="http://schemas.microsoft.com/office/drawing/2014/main" id="{CA047EF0-A07E-40F7-9D01-7D07574B69F8}"/>
                    </a:ext>
                  </a:extLst>
                </p:cNvPr>
                <p:cNvSpPr/>
                <p:nvPr/>
              </p:nvSpPr>
              <p:spPr>
                <a:xfrm>
                  <a:off x="2827568" y="2128318"/>
                  <a:ext cx="1011305" cy="4160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6" name="Google Shape;8561;p53">
                  <a:extLst>
                    <a:ext uri="{FF2B5EF4-FFF2-40B4-BE49-F238E27FC236}">
                      <a16:creationId xmlns:a16="http://schemas.microsoft.com/office/drawing/2014/main" id="{47D84227-6A15-4E6E-9D08-93306792C420}"/>
                    </a:ext>
                  </a:extLst>
                </p:cNvPr>
                <p:cNvSpPr/>
                <p:nvPr/>
              </p:nvSpPr>
              <p:spPr>
                <a:xfrm>
                  <a:off x="3992079" y="1282700"/>
                  <a:ext cx="1011305" cy="4160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" name="Google Shape;8572;p53">
                  <a:extLst>
                    <a:ext uri="{FF2B5EF4-FFF2-40B4-BE49-F238E27FC236}">
                      <a16:creationId xmlns:a16="http://schemas.microsoft.com/office/drawing/2014/main" id="{6E3BC8B6-6144-4895-A2CD-217DEE85ECA6}"/>
                    </a:ext>
                  </a:extLst>
                </p:cNvPr>
                <p:cNvSpPr/>
                <p:nvPr/>
              </p:nvSpPr>
              <p:spPr>
                <a:xfrm>
                  <a:off x="1616766" y="3595955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8" name="Google Shape;8572;p53">
                  <a:extLst>
                    <a:ext uri="{FF2B5EF4-FFF2-40B4-BE49-F238E27FC236}">
                      <a16:creationId xmlns:a16="http://schemas.microsoft.com/office/drawing/2014/main" id="{10BDD4E8-A523-4835-B2AF-E694226F791C}"/>
                    </a:ext>
                  </a:extLst>
                </p:cNvPr>
                <p:cNvSpPr/>
                <p:nvPr/>
              </p:nvSpPr>
              <p:spPr>
                <a:xfrm>
                  <a:off x="2349431" y="3589465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9" name="Google Shape;8572;p53">
                  <a:extLst>
                    <a:ext uri="{FF2B5EF4-FFF2-40B4-BE49-F238E27FC236}">
                      <a16:creationId xmlns:a16="http://schemas.microsoft.com/office/drawing/2014/main" id="{E8566F48-EBBB-4F72-BCFB-DC32A0920824}"/>
                    </a:ext>
                  </a:extLst>
                </p:cNvPr>
                <p:cNvSpPr/>
                <p:nvPr/>
              </p:nvSpPr>
              <p:spPr>
                <a:xfrm>
                  <a:off x="3082097" y="3584911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0" name="Google Shape;8572;p53">
                  <a:extLst>
                    <a:ext uri="{FF2B5EF4-FFF2-40B4-BE49-F238E27FC236}">
                      <a16:creationId xmlns:a16="http://schemas.microsoft.com/office/drawing/2014/main" id="{F2879C8C-7481-4404-A135-2CEE04028F00}"/>
                    </a:ext>
                  </a:extLst>
                </p:cNvPr>
                <p:cNvSpPr/>
                <p:nvPr/>
              </p:nvSpPr>
              <p:spPr>
                <a:xfrm>
                  <a:off x="3814762" y="3581446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1" name="Google Shape;8572;p53">
                  <a:extLst>
                    <a:ext uri="{FF2B5EF4-FFF2-40B4-BE49-F238E27FC236}">
                      <a16:creationId xmlns:a16="http://schemas.microsoft.com/office/drawing/2014/main" id="{B331361A-5378-4741-9844-CF12CE009B4C}"/>
                    </a:ext>
                  </a:extLst>
                </p:cNvPr>
                <p:cNvSpPr/>
                <p:nvPr/>
              </p:nvSpPr>
              <p:spPr>
                <a:xfrm>
                  <a:off x="4551742" y="3581446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2" name="Google Shape;8572;p53">
                  <a:extLst>
                    <a:ext uri="{FF2B5EF4-FFF2-40B4-BE49-F238E27FC236}">
                      <a16:creationId xmlns:a16="http://schemas.microsoft.com/office/drawing/2014/main" id="{8390804B-659A-41DE-AFF7-64412F73FEA3}"/>
                    </a:ext>
                  </a:extLst>
                </p:cNvPr>
                <p:cNvSpPr/>
                <p:nvPr/>
              </p:nvSpPr>
              <p:spPr>
                <a:xfrm>
                  <a:off x="5295510" y="3583067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3" name="Google Shape;8572;p53">
                  <a:extLst>
                    <a:ext uri="{FF2B5EF4-FFF2-40B4-BE49-F238E27FC236}">
                      <a16:creationId xmlns:a16="http://schemas.microsoft.com/office/drawing/2014/main" id="{437CC630-CC84-47F5-B810-3E8A0CB8B40A}"/>
                    </a:ext>
                  </a:extLst>
                </p:cNvPr>
                <p:cNvSpPr/>
                <p:nvPr/>
              </p:nvSpPr>
              <p:spPr>
                <a:xfrm>
                  <a:off x="6028175" y="3581446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4" name="Google Shape;8572;p53">
                  <a:extLst>
                    <a:ext uri="{FF2B5EF4-FFF2-40B4-BE49-F238E27FC236}">
                      <a16:creationId xmlns:a16="http://schemas.microsoft.com/office/drawing/2014/main" id="{0CE948CE-0646-4FFF-A39B-0805DD8BCB0C}"/>
                    </a:ext>
                  </a:extLst>
                </p:cNvPr>
                <p:cNvSpPr/>
                <p:nvPr/>
              </p:nvSpPr>
              <p:spPr>
                <a:xfrm>
                  <a:off x="6758562" y="3573869"/>
                  <a:ext cx="620094" cy="2648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CC5209A9-143D-4E97-B907-29EFE4A31582}"/>
                  </a:ext>
                </a:extLst>
              </p:cNvPr>
              <p:cNvSpPr txBox="1"/>
              <p:nvPr/>
            </p:nvSpPr>
            <p:spPr>
              <a:xfrm flipH="1">
                <a:off x="4258613" y="1268424"/>
                <a:ext cx="603176" cy="479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VI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47DFFD99-8BAC-4EDF-B270-3E4DC56F310B}"/>
                  </a:ext>
                </a:extLst>
              </p:cNvPr>
              <p:cNvSpPr txBox="1"/>
              <p:nvPr/>
            </p:nvSpPr>
            <p:spPr>
              <a:xfrm flipH="1">
                <a:off x="2884460" y="2155889"/>
                <a:ext cx="1164561" cy="358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DIREKTNI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9526EF3E-1BE9-4C3B-AFA6-09BB1291DD17}"/>
                  </a:ext>
                </a:extLst>
              </p:cNvPr>
              <p:cNvSpPr txBox="1"/>
              <p:nvPr/>
            </p:nvSpPr>
            <p:spPr>
              <a:xfrm flipH="1">
                <a:off x="5205855" y="2165838"/>
                <a:ext cx="1164561" cy="358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DIREKTNI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76E83B4E-3A8A-407A-B9E3-26C93CD261C8}"/>
                  </a:ext>
                </a:extLst>
              </p:cNvPr>
              <p:cNvSpPr txBox="1"/>
              <p:nvPr/>
            </p:nvSpPr>
            <p:spPr>
              <a:xfrm flipH="1">
                <a:off x="2338136" y="3030100"/>
                <a:ext cx="1045299" cy="298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INDIREKTNI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C9033D0-C256-454E-8C9B-6DC3F643B7D8}"/>
                  </a:ext>
                </a:extLst>
              </p:cNvPr>
              <p:cNvSpPr txBox="1"/>
              <p:nvPr/>
            </p:nvSpPr>
            <p:spPr>
              <a:xfrm flipH="1">
                <a:off x="3450437" y="3037506"/>
                <a:ext cx="1045299" cy="298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INDIREKTNI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96E2FAA0-8AB0-4A7E-A831-B465F992073A}"/>
                  </a:ext>
                </a:extLst>
              </p:cNvPr>
              <p:cNvSpPr txBox="1"/>
              <p:nvPr/>
            </p:nvSpPr>
            <p:spPr>
              <a:xfrm flipH="1">
                <a:off x="4659326" y="3023340"/>
                <a:ext cx="1045299" cy="298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INDIREKTNI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E5827B09-4BA2-4EAE-893E-70A8F812BF52}"/>
                  </a:ext>
                </a:extLst>
              </p:cNvPr>
              <p:cNvSpPr txBox="1"/>
              <p:nvPr/>
            </p:nvSpPr>
            <p:spPr>
              <a:xfrm flipH="1">
                <a:off x="5790563" y="3026226"/>
                <a:ext cx="1045299" cy="298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INDIREKTNI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AE11265C-FD88-427F-A3C7-1B43C9920639}"/>
                  </a:ext>
                </a:extLst>
              </p:cNvPr>
              <p:cNvSpPr txBox="1"/>
              <p:nvPr/>
            </p:nvSpPr>
            <p:spPr>
              <a:xfrm flipH="1">
                <a:off x="1573853" y="3620905"/>
                <a:ext cx="783207" cy="219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sr-Latn-RS" sz="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ajdhani"/>
                    <a:cs typeface="Rajdhani"/>
                    <a:sym typeface="Rajdhani"/>
                  </a:rPr>
                  <a:t>IN INDIREKTNI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F49C541-4634-46E2-8107-609E7E80B1F8}"/>
                </a:ext>
              </a:extLst>
            </p:cNvPr>
            <p:cNvSpPr txBox="1"/>
            <p:nvPr/>
          </p:nvSpPr>
          <p:spPr>
            <a:xfrm flipH="1">
              <a:off x="2759984" y="3121641"/>
              <a:ext cx="621056" cy="168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7D8EF19-F33E-4F9C-83F5-6276C0B641BA}"/>
                </a:ext>
              </a:extLst>
            </p:cNvPr>
            <p:cNvSpPr txBox="1"/>
            <p:nvPr/>
          </p:nvSpPr>
          <p:spPr>
            <a:xfrm flipH="1">
              <a:off x="3316509" y="3121887"/>
              <a:ext cx="621056" cy="168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6BD9DBE-5593-4545-A098-39CED43ED81C}"/>
                </a:ext>
              </a:extLst>
            </p:cNvPr>
            <p:cNvSpPr txBox="1"/>
            <p:nvPr/>
          </p:nvSpPr>
          <p:spPr>
            <a:xfrm flipH="1">
              <a:off x="3893579" y="3097279"/>
              <a:ext cx="621056" cy="245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r-Latn-RS" sz="500" b="1" dirty="0">
                  <a:solidFill>
                    <a:schemeClr val="tx1"/>
                  </a:solidFill>
                  <a:latin typeface="Rajdhani"/>
                  <a:cs typeface="Rajdhani"/>
                  <a:sym typeface="Rajdhani"/>
                </a:rPr>
                <a:t>STVARANJE BONUSA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08BFA22-5344-4A8B-8E5C-04A5D31FC8BA}"/>
                </a:ext>
              </a:extLst>
            </p:cNvPr>
            <p:cNvSpPr txBox="1"/>
            <p:nvPr/>
          </p:nvSpPr>
          <p:spPr>
            <a:xfrm flipH="1">
              <a:off x="4504636" y="3113925"/>
              <a:ext cx="621056" cy="168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B7F9744-7215-4992-B86D-2B6513AA85EA}"/>
                </a:ext>
              </a:extLst>
            </p:cNvPr>
            <p:cNvSpPr txBox="1"/>
            <p:nvPr/>
          </p:nvSpPr>
          <p:spPr>
            <a:xfrm flipH="1">
              <a:off x="5063953" y="3086242"/>
              <a:ext cx="621056" cy="245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r-Latn-RS" sz="500" b="1" dirty="0">
                  <a:solidFill>
                    <a:schemeClr val="tx1"/>
                  </a:solidFill>
                  <a:latin typeface="Rajdhani"/>
                  <a:cs typeface="Rajdhani"/>
                  <a:sym typeface="Rajdhani"/>
                </a:rPr>
                <a:t>STVARANJE BONUSA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CEAB543-84FA-4746-8884-602E5453F909}"/>
                </a:ext>
              </a:extLst>
            </p:cNvPr>
            <p:cNvSpPr txBox="1"/>
            <p:nvPr/>
          </p:nvSpPr>
          <p:spPr>
            <a:xfrm flipH="1">
              <a:off x="5674686" y="3109585"/>
              <a:ext cx="621056" cy="168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8C06D4B-4414-491A-9DE1-D9EF6F8DAA07}"/>
                </a:ext>
              </a:extLst>
            </p:cNvPr>
            <p:cNvSpPr txBox="1"/>
            <p:nvPr/>
          </p:nvSpPr>
          <p:spPr>
            <a:xfrm flipH="1">
              <a:off x="6266468" y="3109585"/>
              <a:ext cx="621056" cy="168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sr-Latn-RS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ajdhani"/>
                  <a:cs typeface="Rajdhani"/>
                  <a:sym typeface="Rajdhani"/>
                </a:rPr>
                <a:t>IN INDIREKTNI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Google Shape;8837;p53">
            <a:extLst>
              <a:ext uri="{FF2B5EF4-FFF2-40B4-BE49-F238E27FC236}">
                <a16:creationId xmlns:a16="http://schemas.microsoft.com/office/drawing/2014/main" id="{977937CC-CE32-407F-9827-8D5DD0D4DD17}"/>
              </a:ext>
            </a:extLst>
          </p:cNvPr>
          <p:cNvSpPr/>
          <p:nvPr/>
        </p:nvSpPr>
        <p:spPr>
          <a:xfrm>
            <a:off x="4515449" y="3142545"/>
            <a:ext cx="251997" cy="15388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F8F0A3-33E1-4CDC-A8FF-C2EFEB66A7E9}"/>
              </a:ext>
            </a:extLst>
          </p:cNvPr>
          <p:cNvSpPr txBox="1"/>
          <p:nvPr/>
        </p:nvSpPr>
        <p:spPr>
          <a:xfrm>
            <a:off x="980332" y="3815759"/>
            <a:ext cx="10891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00" b="1" dirty="0">
                <a:solidFill>
                  <a:schemeClr val="tx1"/>
                </a:solidFill>
                <a:highlight>
                  <a:srgbClr val="FFFF00"/>
                </a:highlight>
                <a:latin typeface="Rajdhani"/>
                <a:cs typeface="Rajdhani"/>
                <a:sym typeface="Rajdhani"/>
              </a:rPr>
              <a:t>STVARANJE</a:t>
            </a:r>
          </a:p>
          <a:p>
            <a:pPr algn="ctr"/>
            <a:r>
              <a:rPr lang="sr-Latn-RS" sz="400" b="1" dirty="0">
                <a:solidFill>
                  <a:schemeClr val="tx1"/>
                </a:solidFill>
                <a:highlight>
                  <a:srgbClr val="FFFF00"/>
                </a:highlight>
                <a:latin typeface="Rajdhani"/>
                <a:cs typeface="Rajdhani"/>
                <a:sym typeface="Rajdhani"/>
              </a:rPr>
              <a:t>BONUSA</a:t>
            </a:r>
            <a:endParaRPr lang="en-US" sz="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712D504-2CBA-4552-8E1F-1A86CA799A34}"/>
              </a:ext>
            </a:extLst>
          </p:cNvPr>
          <p:cNvSpPr txBox="1"/>
          <p:nvPr/>
        </p:nvSpPr>
        <p:spPr>
          <a:xfrm>
            <a:off x="1696029" y="3809161"/>
            <a:ext cx="10891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00" b="1" dirty="0">
                <a:solidFill>
                  <a:schemeClr val="tx1"/>
                </a:solidFill>
                <a:highlight>
                  <a:srgbClr val="FFFF00"/>
                </a:highlight>
                <a:latin typeface="Rajdhani"/>
                <a:cs typeface="Rajdhani"/>
                <a:sym typeface="Rajdhani"/>
              </a:rPr>
              <a:t>STVARANJE</a:t>
            </a:r>
          </a:p>
          <a:p>
            <a:pPr algn="ctr"/>
            <a:r>
              <a:rPr lang="sr-Latn-RS" sz="400" b="1" dirty="0">
                <a:solidFill>
                  <a:schemeClr val="tx1"/>
                </a:solidFill>
                <a:highlight>
                  <a:srgbClr val="FFFF00"/>
                </a:highlight>
                <a:latin typeface="Rajdhani"/>
                <a:cs typeface="Rajdhani"/>
                <a:sym typeface="Rajdhani"/>
              </a:rPr>
              <a:t>BONUSA</a:t>
            </a:r>
            <a:endParaRPr lang="en-US" sz="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C0F8A8E-7E3D-4E4D-BAC1-34C0A758808E}"/>
              </a:ext>
            </a:extLst>
          </p:cNvPr>
          <p:cNvCxnSpPr>
            <a:cxnSpLocks/>
          </p:cNvCxnSpPr>
          <p:nvPr/>
        </p:nvCxnSpPr>
        <p:spPr>
          <a:xfrm flipH="1">
            <a:off x="1889775" y="3991791"/>
            <a:ext cx="363389" cy="63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1443E62-01BB-4628-9207-229FB1053890}"/>
              </a:ext>
            </a:extLst>
          </p:cNvPr>
          <p:cNvCxnSpPr>
            <a:cxnSpLocks/>
          </p:cNvCxnSpPr>
          <p:nvPr/>
        </p:nvCxnSpPr>
        <p:spPr>
          <a:xfrm flipV="1">
            <a:off x="4416283" y="1421536"/>
            <a:ext cx="20370" cy="1417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  <p:bldP spid="72" grpId="0" animBg="1"/>
      <p:bldP spid="73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107" grpId="0" animBg="1"/>
      <p:bldP spid="133" grpId="0" animBg="1"/>
      <p:bldP spid="53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KOMPENZACIONI PLAN</a:t>
            </a:r>
            <a:r>
              <a:rPr kumimoji="0" lang="sr-Latn-RS" sz="3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jdhani"/>
                <a:cs typeface="Rajdhani"/>
                <a:sym typeface="Rajdhani"/>
              </a:rPr>
              <a:t>- MATRICA 2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E67209-CF69-4599-A660-5976FA5F92D5}"/>
              </a:ext>
            </a:extLst>
          </p:cNvPr>
          <p:cNvSpPr txBox="1"/>
          <p:nvPr/>
        </p:nvSpPr>
        <p:spPr>
          <a:xfrm>
            <a:off x="882377" y="4517979"/>
            <a:ext cx="75085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7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Matrica dva je pasivan prihod, ima maksimalno 8 širina i N visina. Svaka bonus pozicija koja je napravila prelaz u matricu 2 se smešta na prvo prazno mesto sa leva na desno i popunjava matricu 2. </a:t>
            </a:r>
            <a:r>
              <a:rPr lang="sr-Latn-RS" sz="700" b="1" dirty="0">
                <a:solidFill>
                  <a:srgbClr val="FF0000"/>
                </a:solidFill>
                <a:latin typeface="Fira Sans" panose="020B0503050000020004" pitchFamily="34" charset="0"/>
                <a:cs typeface="Rajdhani"/>
                <a:sym typeface="Rajdhani"/>
              </a:rPr>
              <a:t>Kada se iznad Vaše pozicije nađe 8 pozicija kao na slici, DOBIĆETE 6X inicijalnu dobit ( bez ulaganja pasivno )! </a:t>
            </a:r>
            <a:r>
              <a:rPr lang="sr-Latn-RS" sz="700" b="1" dirty="0">
                <a:solidFill>
                  <a:srgbClr val="F3F3F3"/>
                </a:solidFill>
                <a:latin typeface="Fira Sans" panose="020B0503050000020004" pitchFamily="34" charset="0"/>
                <a:cs typeface="Rajdhani"/>
                <a:sym typeface="Rajdhani"/>
              </a:rPr>
              <a:t>DODATNO POJAŠNJENJE: Prvi sa leva naplaćuje 8 u vertikali iznad. Prvi iznad njega naplaćuje novih 8 u istoj vertikali ( 9-17 ), treći iznad novih 8 iznad u istoj vertikali ( 18-25 ) itd.</a:t>
            </a:r>
            <a:endParaRPr lang="en-US" sz="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00C0A-AA6D-4EA9-B4A8-B855A9DDAA12}"/>
              </a:ext>
            </a:extLst>
          </p:cNvPr>
          <p:cNvSpPr txBox="1"/>
          <p:nvPr/>
        </p:nvSpPr>
        <p:spPr>
          <a:xfrm>
            <a:off x="3658690" y="2357484"/>
            <a:ext cx="2422865" cy="161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MAKSIMALNO 8 ŠIRINA FIXNO. SVAKA BONUS POZICIJA KOJA PREĐE U MATRICU DVA, NAPLAĆUJE VERTIKALNO NOVIH 8 KOJE SU SE SLOŽILE, PO PRINCIPU SA LEVA NA DESNO, NA PRVOM PRAZNOM MESTU.</a:t>
            </a:r>
            <a:endParaRPr lang="en-US" sz="700" dirty="0">
              <a:latin typeface="+mj-lt"/>
            </a:endParaRPr>
          </a:p>
        </p:txBody>
      </p:sp>
      <p:sp>
        <p:nvSpPr>
          <p:cNvPr id="94" name="Google Shape;9673;p56">
            <a:extLst>
              <a:ext uri="{FF2B5EF4-FFF2-40B4-BE49-F238E27FC236}">
                <a16:creationId xmlns:a16="http://schemas.microsoft.com/office/drawing/2014/main" id="{D18109D6-3C2F-4DBB-8290-EA165EDA493B}"/>
              </a:ext>
            </a:extLst>
          </p:cNvPr>
          <p:cNvSpPr/>
          <p:nvPr/>
        </p:nvSpPr>
        <p:spPr>
          <a:xfrm>
            <a:off x="3300405" y="2223696"/>
            <a:ext cx="172855" cy="156991"/>
          </a:xfrm>
          <a:custGeom>
            <a:avLst/>
            <a:gdLst/>
            <a:ahLst/>
            <a:cxnLst/>
            <a:rect l="l" t="t" r="r" b="b"/>
            <a:pathLst>
              <a:path w="12381" h="12380" extrusionOk="0">
                <a:moveTo>
                  <a:pt x="6191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1" y="12379"/>
                </a:cubicBezTo>
                <a:cubicBezTo>
                  <a:pt x="9610" y="12379"/>
                  <a:pt x="12381" y="9608"/>
                  <a:pt x="12381" y="6190"/>
                </a:cubicBezTo>
                <a:cubicBezTo>
                  <a:pt x="12381" y="2772"/>
                  <a:pt x="9610" y="1"/>
                  <a:pt x="6191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674;p56">
            <a:extLst>
              <a:ext uri="{FF2B5EF4-FFF2-40B4-BE49-F238E27FC236}">
                <a16:creationId xmlns:a16="http://schemas.microsoft.com/office/drawing/2014/main" id="{3CD7B6E5-86C8-4266-9049-A483CDBAAA1A}"/>
              </a:ext>
            </a:extLst>
          </p:cNvPr>
          <p:cNvSpPr/>
          <p:nvPr/>
        </p:nvSpPr>
        <p:spPr>
          <a:xfrm>
            <a:off x="3300405" y="2559490"/>
            <a:ext cx="172855" cy="157004"/>
          </a:xfrm>
          <a:custGeom>
            <a:avLst/>
            <a:gdLst/>
            <a:ahLst/>
            <a:cxnLst/>
            <a:rect l="l" t="t" r="r" b="b"/>
            <a:pathLst>
              <a:path w="12381" h="12381" extrusionOk="0">
                <a:moveTo>
                  <a:pt x="6191" y="0"/>
                </a:moveTo>
                <a:cubicBezTo>
                  <a:pt x="2771" y="0"/>
                  <a:pt x="0" y="2771"/>
                  <a:pt x="0" y="6191"/>
                </a:cubicBezTo>
                <a:cubicBezTo>
                  <a:pt x="0" y="9610"/>
                  <a:pt x="2771" y="12381"/>
                  <a:pt x="6191" y="12381"/>
                </a:cubicBezTo>
                <a:cubicBezTo>
                  <a:pt x="9610" y="12381"/>
                  <a:pt x="12381" y="9610"/>
                  <a:pt x="12381" y="6191"/>
                </a:cubicBezTo>
                <a:cubicBezTo>
                  <a:pt x="12381" y="2771"/>
                  <a:pt x="9610" y="0"/>
                  <a:pt x="6191" y="0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675;p56">
            <a:extLst>
              <a:ext uri="{FF2B5EF4-FFF2-40B4-BE49-F238E27FC236}">
                <a16:creationId xmlns:a16="http://schemas.microsoft.com/office/drawing/2014/main" id="{CA4EB67A-7D9C-4B02-B9BC-C05F11DB9970}"/>
              </a:ext>
            </a:extLst>
          </p:cNvPr>
          <p:cNvSpPr/>
          <p:nvPr/>
        </p:nvSpPr>
        <p:spPr>
          <a:xfrm>
            <a:off x="3300405" y="2895270"/>
            <a:ext cx="172827" cy="157017"/>
          </a:xfrm>
          <a:custGeom>
            <a:avLst/>
            <a:gdLst/>
            <a:ahLst/>
            <a:cxnLst/>
            <a:rect l="l" t="t" r="r" b="b"/>
            <a:pathLst>
              <a:path w="12379" h="12382" extrusionOk="0">
                <a:moveTo>
                  <a:pt x="6190" y="1"/>
                </a:moveTo>
                <a:cubicBezTo>
                  <a:pt x="2771" y="1"/>
                  <a:pt x="0" y="2774"/>
                  <a:pt x="0" y="6192"/>
                </a:cubicBezTo>
                <a:cubicBezTo>
                  <a:pt x="0" y="9610"/>
                  <a:pt x="2771" y="12381"/>
                  <a:pt x="6190" y="12381"/>
                </a:cubicBezTo>
                <a:cubicBezTo>
                  <a:pt x="9608" y="12381"/>
                  <a:pt x="12379" y="9610"/>
                  <a:pt x="12379" y="6192"/>
                </a:cubicBezTo>
                <a:cubicBezTo>
                  <a:pt x="12379" y="2774"/>
                  <a:pt x="9608" y="1"/>
                  <a:pt x="6190" y="1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676;p56">
            <a:extLst>
              <a:ext uri="{FF2B5EF4-FFF2-40B4-BE49-F238E27FC236}">
                <a16:creationId xmlns:a16="http://schemas.microsoft.com/office/drawing/2014/main" id="{3733C11E-F3E6-4F2F-9D00-05C4198AC7D1}"/>
              </a:ext>
            </a:extLst>
          </p:cNvPr>
          <p:cNvSpPr/>
          <p:nvPr/>
        </p:nvSpPr>
        <p:spPr>
          <a:xfrm>
            <a:off x="3300405" y="3231089"/>
            <a:ext cx="172827" cy="156979"/>
          </a:xfrm>
          <a:custGeom>
            <a:avLst/>
            <a:gdLst/>
            <a:ahLst/>
            <a:cxnLst/>
            <a:rect l="l" t="t" r="r" b="b"/>
            <a:pathLst>
              <a:path w="12379" h="12379" extrusionOk="0">
                <a:moveTo>
                  <a:pt x="6190" y="0"/>
                </a:moveTo>
                <a:cubicBezTo>
                  <a:pt x="2771" y="0"/>
                  <a:pt x="0" y="2771"/>
                  <a:pt x="0" y="6189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89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9677;p56">
            <a:extLst>
              <a:ext uri="{FF2B5EF4-FFF2-40B4-BE49-F238E27FC236}">
                <a16:creationId xmlns:a16="http://schemas.microsoft.com/office/drawing/2014/main" id="{1374C49D-FCD0-4E35-BA4D-611D4914952B}"/>
              </a:ext>
            </a:extLst>
          </p:cNvPr>
          <p:cNvSpPr/>
          <p:nvPr/>
        </p:nvSpPr>
        <p:spPr>
          <a:xfrm>
            <a:off x="3300405" y="3566869"/>
            <a:ext cx="172827" cy="156991"/>
          </a:xfrm>
          <a:custGeom>
            <a:avLst/>
            <a:gdLst/>
            <a:ahLst/>
            <a:cxnLst/>
            <a:rect l="l" t="t" r="r" b="b"/>
            <a:pathLst>
              <a:path w="12379" h="12380" extrusionOk="0">
                <a:moveTo>
                  <a:pt x="6190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90"/>
                </a:cubicBezTo>
                <a:cubicBezTo>
                  <a:pt x="12379" y="2772"/>
                  <a:pt x="9608" y="1"/>
                  <a:pt x="6190" y="1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9678;p56">
            <a:extLst>
              <a:ext uri="{FF2B5EF4-FFF2-40B4-BE49-F238E27FC236}">
                <a16:creationId xmlns:a16="http://schemas.microsoft.com/office/drawing/2014/main" id="{B9BA3523-4E0E-4822-BE41-C61586FACD29}"/>
              </a:ext>
            </a:extLst>
          </p:cNvPr>
          <p:cNvSpPr/>
          <p:nvPr/>
        </p:nvSpPr>
        <p:spPr>
          <a:xfrm>
            <a:off x="3300405" y="3902664"/>
            <a:ext cx="172827" cy="157004"/>
          </a:xfrm>
          <a:custGeom>
            <a:avLst/>
            <a:gdLst/>
            <a:ahLst/>
            <a:cxnLst/>
            <a:rect l="l" t="t" r="r" b="b"/>
            <a:pathLst>
              <a:path w="12379" h="12381" extrusionOk="0">
                <a:moveTo>
                  <a:pt x="6190" y="0"/>
                </a:moveTo>
                <a:cubicBezTo>
                  <a:pt x="2771" y="0"/>
                  <a:pt x="0" y="2771"/>
                  <a:pt x="0" y="6191"/>
                </a:cubicBezTo>
                <a:cubicBezTo>
                  <a:pt x="0" y="9609"/>
                  <a:pt x="2771" y="12380"/>
                  <a:pt x="6190" y="12380"/>
                </a:cubicBezTo>
                <a:cubicBezTo>
                  <a:pt x="9608" y="12380"/>
                  <a:pt x="12379" y="9609"/>
                  <a:pt x="12379" y="6191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9679;p56">
            <a:extLst>
              <a:ext uri="{FF2B5EF4-FFF2-40B4-BE49-F238E27FC236}">
                <a16:creationId xmlns:a16="http://schemas.microsoft.com/office/drawing/2014/main" id="{C2B18133-F3A0-4588-8944-038F89724C27}"/>
              </a:ext>
            </a:extLst>
          </p:cNvPr>
          <p:cNvSpPr/>
          <p:nvPr/>
        </p:nvSpPr>
        <p:spPr>
          <a:xfrm>
            <a:off x="3300405" y="4238470"/>
            <a:ext cx="172827" cy="156979"/>
          </a:xfrm>
          <a:custGeom>
            <a:avLst/>
            <a:gdLst/>
            <a:ahLst/>
            <a:cxnLst/>
            <a:rect l="l" t="t" r="r" b="b"/>
            <a:pathLst>
              <a:path w="12379" h="12379" extrusionOk="0">
                <a:moveTo>
                  <a:pt x="6190" y="0"/>
                </a:moveTo>
                <a:cubicBezTo>
                  <a:pt x="2771" y="0"/>
                  <a:pt x="0" y="2771"/>
                  <a:pt x="0" y="6189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89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9685;p56">
            <a:extLst>
              <a:ext uri="{FF2B5EF4-FFF2-40B4-BE49-F238E27FC236}">
                <a16:creationId xmlns:a16="http://schemas.microsoft.com/office/drawing/2014/main" id="{90F80C71-6440-4B73-84AF-E2CFA65AD855}"/>
              </a:ext>
            </a:extLst>
          </p:cNvPr>
          <p:cNvSpPr/>
          <p:nvPr/>
        </p:nvSpPr>
        <p:spPr>
          <a:xfrm>
            <a:off x="3708413" y="3566869"/>
            <a:ext cx="172827" cy="156991"/>
          </a:xfrm>
          <a:custGeom>
            <a:avLst/>
            <a:gdLst/>
            <a:ahLst/>
            <a:cxnLst/>
            <a:rect l="l" t="t" r="r" b="b"/>
            <a:pathLst>
              <a:path w="12379" h="12380" extrusionOk="0">
                <a:moveTo>
                  <a:pt x="6190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90"/>
                </a:cubicBezTo>
                <a:cubicBezTo>
                  <a:pt x="12379" y="2772"/>
                  <a:pt x="9608" y="1"/>
                  <a:pt x="6190" y="1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9686;p56">
            <a:extLst>
              <a:ext uri="{FF2B5EF4-FFF2-40B4-BE49-F238E27FC236}">
                <a16:creationId xmlns:a16="http://schemas.microsoft.com/office/drawing/2014/main" id="{DF050DC4-E44F-4FCF-A6D2-FC7A2DE35096}"/>
              </a:ext>
            </a:extLst>
          </p:cNvPr>
          <p:cNvSpPr/>
          <p:nvPr/>
        </p:nvSpPr>
        <p:spPr>
          <a:xfrm>
            <a:off x="3708413" y="3902664"/>
            <a:ext cx="172827" cy="157004"/>
          </a:xfrm>
          <a:custGeom>
            <a:avLst/>
            <a:gdLst/>
            <a:ahLst/>
            <a:cxnLst/>
            <a:rect l="l" t="t" r="r" b="b"/>
            <a:pathLst>
              <a:path w="12379" h="12381" extrusionOk="0">
                <a:moveTo>
                  <a:pt x="6190" y="0"/>
                </a:moveTo>
                <a:cubicBezTo>
                  <a:pt x="2771" y="0"/>
                  <a:pt x="0" y="2771"/>
                  <a:pt x="0" y="6191"/>
                </a:cubicBezTo>
                <a:cubicBezTo>
                  <a:pt x="0" y="9609"/>
                  <a:pt x="2771" y="12380"/>
                  <a:pt x="6190" y="12380"/>
                </a:cubicBezTo>
                <a:cubicBezTo>
                  <a:pt x="9608" y="12380"/>
                  <a:pt x="12379" y="9609"/>
                  <a:pt x="12379" y="6191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9687;p56">
            <a:extLst>
              <a:ext uri="{FF2B5EF4-FFF2-40B4-BE49-F238E27FC236}">
                <a16:creationId xmlns:a16="http://schemas.microsoft.com/office/drawing/2014/main" id="{25E6D84B-1EE1-4D74-A3C2-C45C087A377E}"/>
              </a:ext>
            </a:extLst>
          </p:cNvPr>
          <p:cNvSpPr/>
          <p:nvPr/>
        </p:nvSpPr>
        <p:spPr>
          <a:xfrm>
            <a:off x="3708413" y="4238470"/>
            <a:ext cx="172827" cy="156979"/>
          </a:xfrm>
          <a:custGeom>
            <a:avLst/>
            <a:gdLst/>
            <a:ahLst/>
            <a:cxnLst/>
            <a:rect l="l" t="t" r="r" b="b"/>
            <a:pathLst>
              <a:path w="12379" h="12379" extrusionOk="0">
                <a:moveTo>
                  <a:pt x="6190" y="0"/>
                </a:moveTo>
                <a:cubicBezTo>
                  <a:pt x="2771" y="0"/>
                  <a:pt x="0" y="2771"/>
                  <a:pt x="0" y="6189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89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9693;p56">
            <a:extLst>
              <a:ext uri="{FF2B5EF4-FFF2-40B4-BE49-F238E27FC236}">
                <a16:creationId xmlns:a16="http://schemas.microsoft.com/office/drawing/2014/main" id="{930DAF38-EDD6-45B4-83BE-0675B8E4BEE7}"/>
              </a:ext>
            </a:extLst>
          </p:cNvPr>
          <p:cNvSpPr/>
          <p:nvPr/>
        </p:nvSpPr>
        <p:spPr>
          <a:xfrm>
            <a:off x="4105494" y="3566869"/>
            <a:ext cx="172827" cy="156991"/>
          </a:xfrm>
          <a:custGeom>
            <a:avLst/>
            <a:gdLst/>
            <a:ahLst/>
            <a:cxnLst/>
            <a:rect l="l" t="t" r="r" b="b"/>
            <a:pathLst>
              <a:path w="12379" h="12380" extrusionOk="0">
                <a:moveTo>
                  <a:pt x="6190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90"/>
                </a:cubicBezTo>
                <a:cubicBezTo>
                  <a:pt x="12379" y="2772"/>
                  <a:pt x="9608" y="1"/>
                  <a:pt x="6190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9694;p56">
            <a:extLst>
              <a:ext uri="{FF2B5EF4-FFF2-40B4-BE49-F238E27FC236}">
                <a16:creationId xmlns:a16="http://schemas.microsoft.com/office/drawing/2014/main" id="{51AD1F11-E69E-4B43-B953-F0EDB20DA250}"/>
              </a:ext>
            </a:extLst>
          </p:cNvPr>
          <p:cNvSpPr/>
          <p:nvPr/>
        </p:nvSpPr>
        <p:spPr>
          <a:xfrm>
            <a:off x="4105494" y="3902664"/>
            <a:ext cx="172827" cy="157004"/>
          </a:xfrm>
          <a:custGeom>
            <a:avLst/>
            <a:gdLst/>
            <a:ahLst/>
            <a:cxnLst/>
            <a:rect l="l" t="t" r="r" b="b"/>
            <a:pathLst>
              <a:path w="12379" h="12381" extrusionOk="0">
                <a:moveTo>
                  <a:pt x="6190" y="0"/>
                </a:moveTo>
                <a:cubicBezTo>
                  <a:pt x="2771" y="0"/>
                  <a:pt x="0" y="2771"/>
                  <a:pt x="0" y="6191"/>
                </a:cubicBezTo>
                <a:cubicBezTo>
                  <a:pt x="0" y="9609"/>
                  <a:pt x="2771" y="12380"/>
                  <a:pt x="6190" y="12380"/>
                </a:cubicBezTo>
                <a:cubicBezTo>
                  <a:pt x="9608" y="12380"/>
                  <a:pt x="12379" y="9609"/>
                  <a:pt x="12379" y="6191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9695;p56">
            <a:extLst>
              <a:ext uri="{FF2B5EF4-FFF2-40B4-BE49-F238E27FC236}">
                <a16:creationId xmlns:a16="http://schemas.microsoft.com/office/drawing/2014/main" id="{DB9AF420-512B-4E4D-AEE9-7B4AB87E1231}"/>
              </a:ext>
            </a:extLst>
          </p:cNvPr>
          <p:cNvSpPr/>
          <p:nvPr/>
        </p:nvSpPr>
        <p:spPr>
          <a:xfrm>
            <a:off x="4105494" y="4238470"/>
            <a:ext cx="172827" cy="156979"/>
          </a:xfrm>
          <a:custGeom>
            <a:avLst/>
            <a:gdLst/>
            <a:ahLst/>
            <a:cxnLst/>
            <a:rect l="l" t="t" r="r" b="b"/>
            <a:pathLst>
              <a:path w="12379" h="12379" extrusionOk="0">
                <a:moveTo>
                  <a:pt x="6190" y="0"/>
                </a:moveTo>
                <a:cubicBezTo>
                  <a:pt x="2771" y="0"/>
                  <a:pt x="0" y="2771"/>
                  <a:pt x="0" y="6189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89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9701;p56">
            <a:extLst>
              <a:ext uri="{FF2B5EF4-FFF2-40B4-BE49-F238E27FC236}">
                <a16:creationId xmlns:a16="http://schemas.microsoft.com/office/drawing/2014/main" id="{3A3E3221-9619-4392-BD33-50822F3C315E}"/>
              </a:ext>
            </a:extLst>
          </p:cNvPr>
          <p:cNvSpPr/>
          <p:nvPr/>
        </p:nvSpPr>
        <p:spPr>
          <a:xfrm>
            <a:off x="4921509" y="3566869"/>
            <a:ext cx="172827" cy="156991"/>
          </a:xfrm>
          <a:custGeom>
            <a:avLst/>
            <a:gdLst/>
            <a:ahLst/>
            <a:cxnLst/>
            <a:rect l="l" t="t" r="r" b="b"/>
            <a:pathLst>
              <a:path w="12379" h="12380" extrusionOk="0">
                <a:moveTo>
                  <a:pt x="6190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90"/>
                </a:cubicBezTo>
                <a:cubicBezTo>
                  <a:pt x="12379" y="2772"/>
                  <a:pt x="9608" y="1"/>
                  <a:pt x="6190" y="1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9702;p56">
            <a:extLst>
              <a:ext uri="{FF2B5EF4-FFF2-40B4-BE49-F238E27FC236}">
                <a16:creationId xmlns:a16="http://schemas.microsoft.com/office/drawing/2014/main" id="{DDC609A6-FE7B-4482-A4EC-9326B62A2FA8}"/>
              </a:ext>
            </a:extLst>
          </p:cNvPr>
          <p:cNvSpPr/>
          <p:nvPr/>
        </p:nvSpPr>
        <p:spPr>
          <a:xfrm>
            <a:off x="4921509" y="3902664"/>
            <a:ext cx="172827" cy="157004"/>
          </a:xfrm>
          <a:custGeom>
            <a:avLst/>
            <a:gdLst/>
            <a:ahLst/>
            <a:cxnLst/>
            <a:rect l="l" t="t" r="r" b="b"/>
            <a:pathLst>
              <a:path w="12379" h="12381" extrusionOk="0">
                <a:moveTo>
                  <a:pt x="6190" y="0"/>
                </a:moveTo>
                <a:cubicBezTo>
                  <a:pt x="2771" y="0"/>
                  <a:pt x="0" y="2771"/>
                  <a:pt x="0" y="6191"/>
                </a:cubicBezTo>
                <a:cubicBezTo>
                  <a:pt x="0" y="9609"/>
                  <a:pt x="2771" y="12380"/>
                  <a:pt x="6190" y="12380"/>
                </a:cubicBezTo>
                <a:cubicBezTo>
                  <a:pt x="9608" y="12380"/>
                  <a:pt x="12379" y="9609"/>
                  <a:pt x="12379" y="6191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9703;p56">
            <a:extLst>
              <a:ext uri="{FF2B5EF4-FFF2-40B4-BE49-F238E27FC236}">
                <a16:creationId xmlns:a16="http://schemas.microsoft.com/office/drawing/2014/main" id="{1B9F2F79-06E7-42AA-8CAF-91FED47BAD64}"/>
              </a:ext>
            </a:extLst>
          </p:cNvPr>
          <p:cNvSpPr/>
          <p:nvPr/>
        </p:nvSpPr>
        <p:spPr>
          <a:xfrm>
            <a:off x="4921509" y="4238470"/>
            <a:ext cx="172827" cy="156979"/>
          </a:xfrm>
          <a:custGeom>
            <a:avLst/>
            <a:gdLst/>
            <a:ahLst/>
            <a:cxnLst/>
            <a:rect l="l" t="t" r="r" b="b"/>
            <a:pathLst>
              <a:path w="12379" h="12379" extrusionOk="0">
                <a:moveTo>
                  <a:pt x="6190" y="0"/>
                </a:moveTo>
                <a:cubicBezTo>
                  <a:pt x="2771" y="0"/>
                  <a:pt x="0" y="2771"/>
                  <a:pt x="0" y="6189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89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9709;p56">
            <a:extLst>
              <a:ext uri="{FF2B5EF4-FFF2-40B4-BE49-F238E27FC236}">
                <a16:creationId xmlns:a16="http://schemas.microsoft.com/office/drawing/2014/main" id="{905FC6D8-4F65-442E-BC60-A0793A64C185}"/>
              </a:ext>
            </a:extLst>
          </p:cNvPr>
          <p:cNvSpPr/>
          <p:nvPr/>
        </p:nvSpPr>
        <p:spPr>
          <a:xfrm>
            <a:off x="5329515" y="3566869"/>
            <a:ext cx="172827" cy="156991"/>
          </a:xfrm>
          <a:custGeom>
            <a:avLst/>
            <a:gdLst/>
            <a:ahLst/>
            <a:cxnLst/>
            <a:rect l="l" t="t" r="r" b="b"/>
            <a:pathLst>
              <a:path w="12379" h="12380" extrusionOk="0">
                <a:moveTo>
                  <a:pt x="6190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90"/>
                </a:cubicBezTo>
                <a:cubicBezTo>
                  <a:pt x="12379" y="2772"/>
                  <a:pt x="9608" y="1"/>
                  <a:pt x="6190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9710;p56">
            <a:extLst>
              <a:ext uri="{FF2B5EF4-FFF2-40B4-BE49-F238E27FC236}">
                <a16:creationId xmlns:a16="http://schemas.microsoft.com/office/drawing/2014/main" id="{D9E7FCDC-6C35-4D6A-A10E-FA881DF261B5}"/>
              </a:ext>
            </a:extLst>
          </p:cNvPr>
          <p:cNvSpPr/>
          <p:nvPr/>
        </p:nvSpPr>
        <p:spPr>
          <a:xfrm>
            <a:off x="5329515" y="3902664"/>
            <a:ext cx="172827" cy="157004"/>
          </a:xfrm>
          <a:custGeom>
            <a:avLst/>
            <a:gdLst/>
            <a:ahLst/>
            <a:cxnLst/>
            <a:rect l="l" t="t" r="r" b="b"/>
            <a:pathLst>
              <a:path w="12379" h="12381" extrusionOk="0">
                <a:moveTo>
                  <a:pt x="6190" y="0"/>
                </a:moveTo>
                <a:cubicBezTo>
                  <a:pt x="2771" y="0"/>
                  <a:pt x="0" y="2771"/>
                  <a:pt x="0" y="6191"/>
                </a:cubicBezTo>
                <a:cubicBezTo>
                  <a:pt x="0" y="9609"/>
                  <a:pt x="2771" y="12380"/>
                  <a:pt x="6190" y="12380"/>
                </a:cubicBezTo>
                <a:cubicBezTo>
                  <a:pt x="9608" y="12380"/>
                  <a:pt x="12379" y="9609"/>
                  <a:pt x="12379" y="6191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9711;p56">
            <a:extLst>
              <a:ext uri="{FF2B5EF4-FFF2-40B4-BE49-F238E27FC236}">
                <a16:creationId xmlns:a16="http://schemas.microsoft.com/office/drawing/2014/main" id="{D56383D5-4CB0-459D-89E8-4DE2C421DD09}"/>
              </a:ext>
            </a:extLst>
          </p:cNvPr>
          <p:cNvSpPr/>
          <p:nvPr/>
        </p:nvSpPr>
        <p:spPr>
          <a:xfrm>
            <a:off x="5329515" y="4238470"/>
            <a:ext cx="172827" cy="156979"/>
          </a:xfrm>
          <a:custGeom>
            <a:avLst/>
            <a:gdLst/>
            <a:ahLst/>
            <a:cxnLst/>
            <a:rect l="l" t="t" r="r" b="b"/>
            <a:pathLst>
              <a:path w="12379" h="12379" extrusionOk="0">
                <a:moveTo>
                  <a:pt x="6190" y="0"/>
                </a:moveTo>
                <a:cubicBezTo>
                  <a:pt x="2771" y="0"/>
                  <a:pt x="0" y="2771"/>
                  <a:pt x="0" y="6189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89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9713;p56">
            <a:extLst>
              <a:ext uri="{FF2B5EF4-FFF2-40B4-BE49-F238E27FC236}">
                <a16:creationId xmlns:a16="http://schemas.microsoft.com/office/drawing/2014/main" id="{B84B4C05-FCCA-4885-ADCE-13F0C3F91153}"/>
              </a:ext>
            </a:extLst>
          </p:cNvPr>
          <p:cNvCxnSpPr>
            <a:cxnSpLocks/>
          </p:cNvCxnSpPr>
          <p:nvPr/>
        </p:nvCxnSpPr>
        <p:spPr>
          <a:xfrm>
            <a:off x="3161572" y="1226723"/>
            <a:ext cx="0" cy="3291256"/>
          </a:xfrm>
          <a:prstGeom prst="straightConnector1">
            <a:avLst/>
          </a:prstGeom>
          <a:noFill/>
          <a:ln w="19050" cap="flat" cmpd="sng">
            <a:solidFill>
              <a:srgbClr val="E3E7E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9714;p56">
            <a:extLst>
              <a:ext uri="{FF2B5EF4-FFF2-40B4-BE49-F238E27FC236}">
                <a16:creationId xmlns:a16="http://schemas.microsoft.com/office/drawing/2014/main" id="{64DB5FB9-1815-45F6-BBF3-A1DF390299DA}"/>
              </a:ext>
            </a:extLst>
          </p:cNvPr>
          <p:cNvCxnSpPr/>
          <p:nvPr/>
        </p:nvCxnSpPr>
        <p:spPr>
          <a:xfrm rot="10800000">
            <a:off x="3146690" y="4517979"/>
            <a:ext cx="2842320" cy="0"/>
          </a:xfrm>
          <a:prstGeom prst="straightConnector1">
            <a:avLst/>
          </a:prstGeom>
          <a:noFill/>
          <a:ln w="19050" cap="flat" cmpd="sng">
            <a:solidFill>
              <a:srgbClr val="E3E7E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9720;p56">
            <a:extLst>
              <a:ext uri="{FF2B5EF4-FFF2-40B4-BE49-F238E27FC236}">
                <a16:creationId xmlns:a16="http://schemas.microsoft.com/office/drawing/2014/main" id="{660D962B-79C4-4378-93BD-41AB1BFAE5B4}"/>
              </a:ext>
            </a:extLst>
          </p:cNvPr>
          <p:cNvSpPr/>
          <p:nvPr/>
        </p:nvSpPr>
        <p:spPr>
          <a:xfrm>
            <a:off x="5737533" y="3566869"/>
            <a:ext cx="172827" cy="156991"/>
          </a:xfrm>
          <a:custGeom>
            <a:avLst/>
            <a:gdLst/>
            <a:ahLst/>
            <a:cxnLst/>
            <a:rect l="l" t="t" r="r" b="b"/>
            <a:pathLst>
              <a:path w="12379" h="12380" extrusionOk="0">
                <a:moveTo>
                  <a:pt x="6190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90"/>
                </a:cubicBezTo>
                <a:cubicBezTo>
                  <a:pt x="12379" y="2772"/>
                  <a:pt x="9608" y="1"/>
                  <a:pt x="6190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9721;p56">
            <a:extLst>
              <a:ext uri="{FF2B5EF4-FFF2-40B4-BE49-F238E27FC236}">
                <a16:creationId xmlns:a16="http://schemas.microsoft.com/office/drawing/2014/main" id="{A69C592A-642C-4AB0-B5BF-FD85C476B99E}"/>
              </a:ext>
            </a:extLst>
          </p:cNvPr>
          <p:cNvSpPr/>
          <p:nvPr/>
        </p:nvSpPr>
        <p:spPr>
          <a:xfrm>
            <a:off x="5737533" y="3902664"/>
            <a:ext cx="172827" cy="157004"/>
          </a:xfrm>
          <a:custGeom>
            <a:avLst/>
            <a:gdLst/>
            <a:ahLst/>
            <a:cxnLst/>
            <a:rect l="l" t="t" r="r" b="b"/>
            <a:pathLst>
              <a:path w="12379" h="12381" extrusionOk="0">
                <a:moveTo>
                  <a:pt x="6190" y="0"/>
                </a:moveTo>
                <a:cubicBezTo>
                  <a:pt x="2771" y="0"/>
                  <a:pt x="0" y="2771"/>
                  <a:pt x="0" y="6191"/>
                </a:cubicBezTo>
                <a:cubicBezTo>
                  <a:pt x="0" y="9609"/>
                  <a:pt x="2771" y="12380"/>
                  <a:pt x="6190" y="12380"/>
                </a:cubicBezTo>
                <a:cubicBezTo>
                  <a:pt x="9608" y="12380"/>
                  <a:pt x="12379" y="9609"/>
                  <a:pt x="12379" y="6191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9722;p56">
            <a:extLst>
              <a:ext uri="{FF2B5EF4-FFF2-40B4-BE49-F238E27FC236}">
                <a16:creationId xmlns:a16="http://schemas.microsoft.com/office/drawing/2014/main" id="{AA5B5601-8211-4EAA-A6C8-B5C796CF9ACA}"/>
              </a:ext>
            </a:extLst>
          </p:cNvPr>
          <p:cNvSpPr/>
          <p:nvPr/>
        </p:nvSpPr>
        <p:spPr>
          <a:xfrm>
            <a:off x="5737533" y="4238470"/>
            <a:ext cx="172827" cy="156979"/>
          </a:xfrm>
          <a:custGeom>
            <a:avLst/>
            <a:gdLst/>
            <a:ahLst/>
            <a:cxnLst/>
            <a:rect l="l" t="t" r="r" b="b"/>
            <a:pathLst>
              <a:path w="12379" h="12379" extrusionOk="0">
                <a:moveTo>
                  <a:pt x="6190" y="0"/>
                </a:moveTo>
                <a:cubicBezTo>
                  <a:pt x="2771" y="0"/>
                  <a:pt x="0" y="2771"/>
                  <a:pt x="0" y="6189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89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 w="19050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9728;p56">
            <a:extLst>
              <a:ext uri="{FF2B5EF4-FFF2-40B4-BE49-F238E27FC236}">
                <a16:creationId xmlns:a16="http://schemas.microsoft.com/office/drawing/2014/main" id="{E9FA98B6-5643-4790-BF40-FD276440BF86}"/>
              </a:ext>
            </a:extLst>
          </p:cNvPr>
          <p:cNvSpPr/>
          <p:nvPr/>
        </p:nvSpPr>
        <p:spPr>
          <a:xfrm>
            <a:off x="4513508" y="3566869"/>
            <a:ext cx="172827" cy="156991"/>
          </a:xfrm>
          <a:custGeom>
            <a:avLst/>
            <a:gdLst/>
            <a:ahLst/>
            <a:cxnLst/>
            <a:rect l="l" t="t" r="r" b="b"/>
            <a:pathLst>
              <a:path w="12379" h="12380" extrusionOk="0">
                <a:moveTo>
                  <a:pt x="6190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90"/>
                </a:cubicBezTo>
                <a:cubicBezTo>
                  <a:pt x="12379" y="2772"/>
                  <a:pt x="9608" y="1"/>
                  <a:pt x="6190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9729;p56">
            <a:extLst>
              <a:ext uri="{FF2B5EF4-FFF2-40B4-BE49-F238E27FC236}">
                <a16:creationId xmlns:a16="http://schemas.microsoft.com/office/drawing/2014/main" id="{92320709-38DC-4F8B-BC96-03F0981F0BB3}"/>
              </a:ext>
            </a:extLst>
          </p:cNvPr>
          <p:cNvSpPr/>
          <p:nvPr/>
        </p:nvSpPr>
        <p:spPr>
          <a:xfrm>
            <a:off x="4513508" y="3902664"/>
            <a:ext cx="172827" cy="157004"/>
          </a:xfrm>
          <a:custGeom>
            <a:avLst/>
            <a:gdLst/>
            <a:ahLst/>
            <a:cxnLst/>
            <a:rect l="l" t="t" r="r" b="b"/>
            <a:pathLst>
              <a:path w="12379" h="12381" extrusionOk="0">
                <a:moveTo>
                  <a:pt x="6190" y="0"/>
                </a:moveTo>
                <a:cubicBezTo>
                  <a:pt x="2771" y="0"/>
                  <a:pt x="0" y="2771"/>
                  <a:pt x="0" y="6191"/>
                </a:cubicBezTo>
                <a:cubicBezTo>
                  <a:pt x="0" y="9609"/>
                  <a:pt x="2771" y="12380"/>
                  <a:pt x="6190" y="12380"/>
                </a:cubicBezTo>
                <a:cubicBezTo>
                  <a:pt x="9608" y="12380"/>
                  <a:pt x="12379" y="9609"/>
                  <a:pt x="12379" y="6191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9730;p56">
            <a:extLst>
              <a:ext uri="{FF2B5EF4-FFF2-40B4-BE49-F238E27FC236}">
                <a16:creationId xmlns:a16="http://schemas.microsoft.com/office/drawing/2014/main" id="{C7A16298-D4E6-4AAD-948E-D5CD2EC3E42C}"/>
              </a:ext>
            </a:extLst>
          </p:cNvPr>
          <p:cNvSpPr/>
          <p:nvPr/>
        </p:nvSpPr>
        <p:spPr>
          <a:xfrm>
            <a:off x="4513508" y="4238470"/>
            <a:ext cx="172827" cy="156979"/>
          </a:xfrm>
          <a:custGeom>
            <a:avLst/>
            <a:gdLst/>
            <a:ahLst/>
            <a:cxnLst/>
            <a:rect l="l" t="t" r="r" b="b"/>
            <a:pathLst>
              <a:path w="12379" h="12379" extrusionOk="0">
                <a:moveTo>
                  <a:pt x="6190" y="0"/>
                </a:moveTo>
                <a:cubicBezTo>
                  <a:pt x="2771" y="0"/>
                  <a:pt x="0" y="2771"/>
                  <a:pt x="0" y="6189"/>
                </a:cubicBezTo>
                <a:cubicBezTo>
                  <a:pt x="0" y="9608"/>
                  <a:pt x="2771" y="12379"/>
                  <a:pt x="6190" y="12379"/>
                </a:cubicBezTo>
                <a:cubicBezTo>
                  <a:pt x="9608" y="12379"/>
                  <a:pt x="12379" y="9608"/>
                  <a:pt x="12379" y="6189"/>
                </a:cubicBezTo>
                <a:cubicBezTo>
                  <a:pt x="12379" y="2771"/>
                  <a:pt x="9608" y="0"/>
                  <a:pt x="6190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9714;p56">
            <a:extLst>
              <a:ext uri="{FF2B5EF4-FFF2-40B4-BE49-F238E27FC236}">
                <a16:creationId xmlns:a16="http://schemas.microsoft.com/office/drawing/2014/main" id="{DDF5D124-FEF5-4F08-889F-E8EBF174F8A0}"/>
              </a:ext>
            </a:extLst>
          </p:cNvPr>
          <p:cNvCxnSpPr>
            <a:cxnSpLocks/>
          </p:cNvCxnSpPr>
          <p:nvPr/>
        </p:nvCxnSpPr>
        <p:spPr>
          <a:xfrm>
            <a:off x="5989010" y="1216254"/>
            <a:ext cx="0" cy="3291256"/>
          </a:xfrm>
          <a:prstGeom prst="straightConnector1">
            <a:avLst/>
          </a:prstGeom>
          <a:noFill/>
          <a:ln w="19050" cap="flat" cmpd="sng">
            <a:solidFill>
              <a:srgbClr val="E3E7E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9673;p56">
            <a:extLst>
              <a:ext uri="{FF2B5EF4-FFF2-40B4-BE49-F238E27FC236}">
                <a16:creationId xmlns:a16="http://schemas.microsoft.com/office/drawing/2014/main" id="{175503D9-3E05-47C6-A946-4DADDE756E85}"/>
              </a:ext>
            </a:extLst>
          </p:cNvPr>
          <p:cNvSpPr/>
          <p:nvPr/>
        </p:nvSpPr>
        <p:spPr>
          <a:xfrm>
            <a:off x="3300405" y="1950944"/>
            <a:ext cx="172855" cy="156991"/>
          </a:xfrm>
          <a:custGeom>
            <a:avLst/>
            <a:gdLst/>
            <a:ahLst/>
            <a:cxnLst/>
            <a:rect l="l" t="t" r="r" b="b"/>
            <a:pathLst>
              <a:path w="12381" h="12380" extrusionOk="0">
                <a:moveTo>
                  <a:pt x="6191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1" y="12379"/>
                </a:cubicBezTo>
                <a:cubicBezTo>
                  <a:pt x="9610" y="12379"/>
                  <a:pt x="12381" y="9608"/>
                  <a:pt x="12381" y="6190"/>
                </a:cubicBezTo>
                <a:cubicBezTo>
                  <a:pt x="12381" y="2772"/>
                  <a:pt x="9610" y="1"/>
                  <a:pt x="6191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4BA16F8-2155-4B1A-BE5A-1557EB9E3895}"/>
              </a:ext>
            </a:extLst>
          </p:cNvPr>
          <p:cNvSpPr/>
          <p:nvPr/>
        </p:nvSpPr>
        <p:spPr>
          <a:xfrm>
            <a:off x="3161572" y="1333787"/>
            <a:ext cx="468189" cy="3184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9673;p56">
            <a:extLst>
              <a:ext uri="{FF2B5EF4-FFF2-40B4-BE49-F238E27FC236}">
                <a16:creationId xmlns:a16="http://schemas.microsoft.com/office/drawing/2014/main" id="{9038F729-B63B-4D06-AAA0-DAFF6BEBA159}"/>
              </a:ext>
            </a:extLst>
          </p:cNvPr>
          <p:cNvSpPr/>
          <p:nvPr/>
        </p:nvSpPr>
        <p:spPr>
          <a:xfrm>
            <a:off x="3309238" y="1663584"/>
            <a:ext cx="172855" cy="156991"/>
          </a:xfrm>
          <a:custGeom>
            <a:avLst/>
            <a:gdLst/>
            <a:ahLst/>
            <a:cxnLst/>
            <a:rect l="l" t="t" r="r" b="b"/>
            <a:pathLst>
              <a:path w="12381" h="12380" extrusionOk="0">
                <a:moveTo>
                  <a:pt x="6191" y="1"/>
                </a:moveTo>
                <a:cubicBezTo>
                  <a:pt x="2771" y="1"/>
                  <a:pt x="0" y="2772"/>
                  <a:pt x="0" y="6190"/>
                </a:cubicBezTo>
                <a:cubicBezTo>
                  <a:pt x="0" y="9608"/>
                  <a:pt x="2771" y="12379"/>
                  <a:pt x="6191" y="12379"/>
                </a:cubicBezTo>
                <a:cubicBezTo>
                  <a:pt x="9610" y="12379"/>
                  <a:pt x="12381" y="9608"/>
                  <a:pt x="12381" y="6190"/>
                </a:cubicBezTo>
                <a:cubicBezTo>
                  <a:pt x="12381" y="2772"/>
                  <a:pt x="9610" y="1"/>
                  <a:pt x="6191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C30208-7A3D-4DC1-BC97-367BB424F75A}"/>
              </a:ext>
            </a:extLst>
          </p:cNvPr>
          <p:cNvSpPr txBox="1"/>
          <p:nvPr/>
        </p:nvSpPr>
        <p:spPr>
          <a:xfrm>
            <a:off x="2451004" y="3896764"/>
            <a:ext cx="725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PROVIZIJA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FEE858-C313-4488-BBC7-7F2B43DE63F8}"/>
              </a:ext>
            </a:extLst>
          </p:cNvPr>
          <p:cNvSpPr txBox="1"/>
          <p:nvPr/>
        </p:nvSpPr>
        <p:spPr>
          <a:xfrm>
            <a:off x="2457358" y="3555689"/>
            <a:ext cx="725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PROVIZIJA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1C4035-9151-4E82-AC61-C5859D78AF85}"/>
              </a:ext>
            </a:extLst>
          </p:cNvPr>
          <p:cNvSpPr txBox="1"/>
          <p:nvPr/>
        </p:nvSpPr>
        <p:spPr>
          <a:xfrm>
            <a:off x="2445451" y="3245082"/>
            <a:ext cx="725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PROVIZIJA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36E49E-3E19-4AA8-8DAC-EFD7C1E9E6CC}"/>
              </a:ext>
            </a:extLst>
          </p:cNvPr>
          <p:cNvSpPr txBox="1"/>
          <p:nvPr/>
        </p:nvSpPr>
        <p:spPr>
          <a:xfrm>
            <a:off x="2255067" y="2889887"/>
            <a:ext cx="9497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FUND</a:t>
            </a:r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cs typeface="Rajdhani"/>
                <a:sym typeface="Rajdhani"/>
              </a:rPr>
              <a:t> </a:t>
            </a:r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WALLET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B817D-4BA7-406A-B10E-5572EE055B98}"/>
              </a:ext>
            </a:extLst>
          </p:cNvPr>
          <p:cNvSpPr txBox="1"/>
          <p:nvPr/>
        </p:nvSpPr>
        <p:spPr>
          <a:xfrm>
            <a:off x="2428679" y="2560380"/>
            <a:ext cx="725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PROVIZIJA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CFB0B5-316C-436F-A266-51F7AD1D3233}"/>
              </a:ext>
            </a:extLst>
          </p:cNvPr>
          <p:cNvSpPr txBox="1"/>
          <p:nvPr/>
        </p:nvSpPr>
        <p:spPr>
          <a:xfrm>
            <a:off x="2424380" y="2208353"/>
            <a:ext cx="725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PROVIZIJA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E11A5E-053F-4218-A6A9-CA83D2E08DDB}"/>
              </a:ext>
            </a:extLst>
          </p:cNvPr>
          <p:cNvSpPr txBox="1"/>
          <p:nvPr/>
        </p:nvSpPr>
        <p:spPr>
          <a:xfrm>
            <a:off x="2243369" y="1928174"/>
            <a:ext cx="9497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FUND WALLET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59DD20-FAF8-4F5F-B550-4B7FF7168405}"/>
              </a:ext>
            </a:extLst>
          </p:cNvPr>
          <p:cNvSpPr txBox="1"/>
          <p:nvPr/>
        </p:nvSpPr>
        <p:spPr>
          <a:xfrm>
            <a:off x="2443608" y="1665979"/>
            <a:ext cx="9497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PROVIZIJA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43C0F6-4BED-4E32-BA84-6139F70D42D5}"/>
              </a:ext>
            </a:extLst>
          </p:cNvPr>
          <p:cNvCxnSpPr>
            <a:cxnSpLocks/>
          </p:cNvCxnSpPr>
          <p:nvPr/>
        </p:nvCxnSpPr>
        <p:spPr>
          <a:xfrm>
            <a:off x="2365065" y="1636084"/>
            <a:ext cx="4318476" cy="23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35B6C0-A136-4EC8-86D1-4DA8694BAE57}"/>
              </a:ext>
            </a:extLst>
          </p:cNvPr>
          <p:cNvSpPr txBox="1"/>
          <p:nvPr/>
        </p:nvSpPr>
        <p:spPr>
          <a:xfrm>
            <a:off x="1352231" y="4209237"/>
            <a:ext cx="11640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VAŠE PROVIZIJE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579A1C-FDE7-4F8F-8263-27C78A32513A}"/>
              </a:ext>
            </a:extLst>
          </p:cNvPr>
          <p:cNvCxnSpPr>
            <a:cxnSpLocks/>
          </p:cNvCxnSpPr>
          <p:nvPr/>
        </p:nvCxnSpPr>
        <p:spPr>
          <a:xfrm>
            <a:off x="2255067" y="4331368"/>
            <a:ext cx="9851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9DEB1E1-01B8-4640-A20E-4A342363AE66}"/>
              </a:ext>
            </a:extLst>
          </p:cNvPr>
          <p:cNvCxnSpPr>
            <a:cxnSpLocks/>
          </p:cNvCxnSpPr>
          <p:nvPr/>
        </p:nvCxnSpPr>
        <p:spPr>
          <a:xfrm flipV="1">
            <a:off x="1762489" y="2775824"/>
            <a:ext cx="480880" cy="143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459333-4EFB-4BE3-BDA0-5ED89617DF69}"/>
              </a:ext>
            </a:extLst>
          </p:cNvPr>
          <p:cNvSpPr txBox="1"/>
          <p:nvPr/>
        </p:nvSpPr>
        <p:spPr>
          <a:xfrm>
            <a:off x="5999645" y="1051976"/>
            <a:ext cx="2422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70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+mj-lt"/>
                <a:cs typeface="Rajdhani"/>
                <a:sym typeface="Rajdhani"/>
              </a:rPr>
              <a:t>Iznad ove zlatne linije 8 vertikala naplaćuje drugi red u matrici 2 po opisanom principu.</a:t>
            </a:r>
            <a:endParaRPr lang="en-US" sz="7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50445-3D57-404D-AD50-5987240784D7}"/>
              </a:ext>
            </a:extLst>
          </p:cNvPr>
          <p:cNvSpPr/>
          <p:nvPr/>
        </p:nvSpPr>
        <p:spPr>
          <a:xfrm>
            <a:off x="3105667" y="3823937"/>
            <a:ext cx="3161336" cy="340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63DEA0A-55E4-478D-AA6D-FE8ABD98E267}"/>
              </a:ext>
            </a:extLst>
          </p:cNvPr>
          <p:cNvSpPr/>
          <p:nvPr/>
        </p:nvSpPr>
        <p:spPr>
          <a:xfrm>
            <a:off x="5164503" y="1359753"/>
            <a:ext cx="1519038" cy="2932463"/>
          </a:xfrm>
          <a:prstGeom prst="arc">
            <a:avLst>
              <a:gd name="adj1" fmla="val 16172208"/>
              <a:gd name="adj2" fmla="val 439253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7" grpId="0" animBg="1"/>
      <p:bldP spid="99" grpId="0" animBg="1"/>
      <p:bldP spid="100" grpId="0" animBg="1"/>
      <p:bldP spid="104" grpId="0" animBg="1"/>
      <p:bldP spid="110" grpId="0" animBg="1"/>
      <p:bldP spid="111" grpId="0" animBg="1"/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6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 NAMA</a:t>
            </a:r>
            <a:endParaRPr dirty="0"/>
          </a:p>
        </p:txBody>
      </p:sp>
      <p:sp>
        <p:nvSpPr>
          <p:cNvPr id="116" name="Google Shape;116;p26"/>
          <p:cNvSpPr txBox="1">
            <a:spLocks noGrp="1"/>
          </p:cNvSpPr>
          <p:nvPr>
            <p:ph type="subTitle" idx="1"/>
          </p:nvPr>
        </p:nvSpPr>
        <p:spPr>
          <a:xfrm>
            <a:off x="1511711" y="1779575"/>
            <a:ext cx="2537199" cy="721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dirty="0"/>
              <a:t>Udruženje sa akcentom na humanitarnost i zajedničkim ciljem prosperiteta.</a:t>
            </a:r>
            <a:endParaRPr dirty="0"/>
          </a:p>
        </p:txBody>
      </p:sp>
      <p:sp>
        <p:nvSpPr>
          <p:cNvPr id="117" name="Google Shape;117;p2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BLOCKCHAIN</a:t>
            </a:r>
            <a:endParaRPr dirty="0"/>
          </a:p>
        </p:txBody>
      </p:sp>
      <p:sp>
        <p:nvSpPr>
          <p:cNvPr id="118" name="Google Shape;118;p26"/>
          <p:cNvSpPr txBox="1">
            <a:spLocks noGrp="1"/>
          </p:cNvSpPr>
          <p:nvPr>
            <p:ph type="subTitle" idx="3"/>
          </p:nvPr>
        </p:nvSpPr>
        <p:spPr>
          <a:xfrm>
            <a:off x="4931024" y="1874125"/>
            <a:ext cx="2906681" cy="721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</a:t>
            </a:r>
            <a:r>
              <a:rPr lang="sr-Latn-RS" dirty="0"/>
              <a:t>plikacija koja</a:t>
            </a:r>
            <a:r>
              <a:rPr lang="en-US" dirty="0"/>
              <a:t> </a:t>
            </a:r>
            <a:r>
              <a:rPr lang="sr-Latn-RS" dirty="0"/>
              <a:t>radi na smart contract blockchain tehnologiji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pruža sigurnost i anonimnost.</a:t>
            </a:r>
            <a:endParaRPr dirty="0"/>
          </a:p>
        </p:txBody>
      </p:sp>
      <p:sp>
        <p:nvSpPr>
          <p:cNvPr id="119" name="Google Shape;119;p26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PREPORUKA</a:t>
            </a:r>
            <a:endParaRPr dirty="0"/>
          </a:p>
        </p:txBody>
      </p:sp>
      <p:sp>
        <p:nvSpPr>
          <p:cNvPr id="120" name="Google Shape;120;p26"/>
          <p:cNvSpPr txBox="1">
            <a:spLocks noGrp="1"/>
          </p:cNvSpPr>
          <p:nvPr>
            <p:ph type="subTitle" idx="5"/>
          </p:nvPr>
        </p:nvSpPr>
        <p:spPr>
          <a:xfrm>
            <a:off x="2768312" y="3204400"/>
            <a:ext cx="2339100" cy="721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dirty="0"/>
              <a:t>Kreiranjem svog udruženja pomažete i ujedno privdređujete.</a:t>
            </a:r>
            <a:endParaRPr dirty="0"/>
          </a:p>
        </p:txBody>
      </p:sp>
      <p:sp>
        <p:nvSpPr>
          <p:cNvPr id="121" name="Google Shape;121;p26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ZARADA</a:t>
            </a:r>
            <a:endParaRPr dirty="0"/>
          </a:p>
        </p:txBody>
      </p:sp>
      <p:sp>
        <p:nvSpPr>
          <p:cNvPr id="122" name="Google Shape;122;p26"/>
          <p:cNvSpPr txBox="1">
            <a:spLocks noGrp="1"/>
          </p:cNvSpPr>
          <p:nvPr>
            <p:ph type="sub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dirty="0"/>
              <a:t>Provizije su instant, čim se za to stvorio uslov.</a:t>
            </a:r>
            <a:endParaRPr dirty="0"/>
          </a:p>
        </p:txBody>
      </p:sp>
      <p:sp>
        <p:nvSpPr>
          <p:cNvPr id="123" name="Google Shape;123;p26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127" name="Google Shape;127;p26"/>
          <p:cNvCxnSpPr/>
          <p:nvPr/>
        </p:nvCxnSpPr>
        <p:spPr>
          <a:xfrm>
            <a:off x="2635538" y="3069415"/>
            <a:ext cx="0" cy="6306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8" name="Google Shape;128;p26"/>
          <p:cNvCxnSpPr/>
          <p:nvPr/>
        </p:nvCxnSpPr>
        <p:spPr>
          <a:xfrm>
            <a:off x="4725188" y="1620228"/>
            <a:ext cx="0" cy="6306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" name="Google Shape;129;p26"/>
          <p:cNvCxnSpPr/>
          <p:nvPr/>
        </p:nvCxnSpPr>
        <p:spPr>
          <a:xfrm>
            <a:off x="5980275" y="3069415"/>
            <a:ext cx="0" cy="6306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0" name="Google Shape;130;p26"/>
          <p:cNvCxnSpPr/>
          <p:nvPr/>
        </p:nvCxnSpPr>
        <p:spPr>
          <a:xfrm>
            <a:off x="1380538" y="1620228"/>
            <a:ext cx="0" cy="6306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solidFill>
                  <a:srgbClr val="EFEFEF"/>
                </a:solidFill>
                <a:latin typeface="Rajdhani"/>
                <a:ea typeface="Rajdhani"/>
                <a:cs typeface="Rajdhani"/>
                <a:sym typeface="Rajdhani"/>
              </a:rPr>
              <a:t>INICIJALNA INVESTICIJA 1000 USDT.</a:t>
            </a:r>
            <a:endParaRPr b="1" dirty="0">
              <a:solidFill>
                <a:srgbClr val="EFEFEF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Char char="●"/>
            </a:pPr>
            <a:r>
              <a:rPr lang="sr-Latn-RS" dirty="0">
                <a:solidFill>
                  <a:srgbClr val="EFEFEF"/>
                </a:solidFill>
                <a:uFill>
                  <a:noFill/>
                </a:uFill>
              </a:rPr>
              <a:t>Dva direktna saradnika</a:t>
            </a:r>
            <a:endParaRPr dirty="0">
              <a:solidFill>
                <a:srgbClr val="EFEFE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Char char="●"/>
            </a:pPr>
            <a:r>
              <a:rPr lang="sr-Latn-RS" dirty="0">
                <a:solidFill>
                  <a:srgbClr val="EFEFEF"/>
                </a:solidFill>
                <a:uFill>
                  <a:noFill/>
                </a:uFill>
              </a:rPr>
              <a:t>Kreirana struktura 2/4/8</a:t>
            </a:r>
            <a:endParaRPr dirty="0">
              <a:solidFill>
                <a:srgbClr val="EFEFE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sr-Latn-RS" b="1" dirty="0">
              <a:solidFill>
                <a:srgbClr val="EFEFEF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-Latn-RS" b="1" dirty="0">
                <a:solidFill>
                  <a:srgbClr val="EFEFEF"/>
                </a:solidFill>
                <a:latin typeface="Rajdhani"/>
                <a:ea typeface="Rajdhani"/>
                <a:cs typeface="Rajdhani"/>
                <a:sym typeface="Rajdhani"/>
              </a:rPr>
              <a:t>BONUS POZICIJE</a:t>
            </a:r>
            <a:endParaRPr b="1" dirty="0">
              <a:solidFill>
                <a:srgbClr val="EFEFEF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Char char="●"/>
            </a:pPr>
            <a:r>
              <a:rPr lang="sr-Latn-RS" dirty="0">
                <a:solidFill>
                  <a:srgbClr val="EFEFEF"/>
                </a:solidFill>
                <a:uFill>
                  <a:noFill/>
                </a:uFill>
              </a:rPr>
              <a:t>SVAKA RAĐA NOVE DVE</a:t>
            </a: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Char char="●"/>
            </a:pPr>
            <a:r>
              <a:rPr lang="sr-Latn-RS" dirty="0">
                <a:solidFill>
                  <a:srgbClr val="EFEFEF"/>
                </a:solidFill>
                <a:uFill>
                  <a:noFill/>
                </a:uFill>
              </a:rPr>
              <a:t>Po jedna od te dve uvek ide u matricu dva, a jedna ostaje u matrici 1</a:t>
            </a: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Char char="●"/>
            </a:pPr>
            <a:r>
              <a:rPr lang="sr-Latn-RS" dirty="0">
                <a:solidFill>
                  <a:srgbClr val="EFEFEF"/>
                </a:solidFill>
                <a:uFill>
                  <a:noFill/>
                </a:uFill>
              </a:rPr>
              <a:t>Sve nastale jedinice, bez obzira na lokaciju stvaraju 5000 USDT-a i po dve nove bonus jedinice u Matrici 1 , dok u Matrici 2, svaki član ima pasivno 6 provizija na svojoj poziciji.</a:t>
            </a:r>
            <a:endParaRPr dirty="0">
              <a:solidFill>
                <a:srgbClr val="EFEFEF"/>
              </a:solidFill>
            </a:endParaRPr>
          </a:p>
        </p:txBody>
      </p:sp>
      <p:sp>
        <p:nvSpPr>
          <p:cNvPr id="1800" name="Google Shape;1800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rgbClr val="F3F3F3"/>
                </a:solidFill>
              </a:rPr>
              <a:t>M</a:t>
            </a:r>
            <a:r>
              <a:rPr lang="sr-Latn-RS" dirty="0"/>
              <a:t>ATEMATIČKI PRORAČUN 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4" name="Google Shape;8561;p53">
            <a:extLst>
              <a:ext uri="{FF2B5EF4-FFF2-40B4-BE49-F238E27FC236}">
                <a16:creationId xmlns:a16="http://schemas.microsoft.com/office/drawing/2014/main" id="{365656CE-3532-4E32-B60B-5B5042C910EA}"/>
              </a:ext>
            </a:extLst>
          </p:cNvPr>
          <p:cNvSpPr/>
          <p:nvPr/>
        </p:nvSpPr>
        <p:spPr>
          <a:xfrm>
            <a:off x="4137920" y="1348936"/>
            <a:ext cx="2335767" cy="86139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sr-Latn-RS" sz="2400" b="1" dirty="0">
                <a:solidFill>
                  <a:schemeClr val="accent5">
                    <a:lumMod val="50000"/>
                  </a:schemeClr>
                </a:solidFill>
              </a:rPr>
              <a:t>5000 USDT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solidFill>
                  <a:schemeClr val="accent5">
                    <a:lumMod val="50000"/>
                  </a:schemeClr>
                </a:solidFill>
              </a:rPr>
              <a:t>Direktna provizija</a:t>
            </a:r>
            <a:endParaRPr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Google Shape;8561;p53">
            <a:extLst>
              <a:ext uri="{FF2B5EF4-FFF2-40B4-BE49-F238E27FC236}">
                <a16:creationId xmlns:a16="http://schemas.microsoft.com/office/drawing/2014/main" id="{810B87F7-DE27-431B-BE20-32861B8A30CF}"/>
              </a:ext>
            </a:extLst>
          </p:cNvPr>
          <p:cNvSpPr/>
          <p:nvPr/>
        </p:nvSpPr>
        <p:spPr>
          <a:xfrm>
            <a:off x="5952958" y="2326661"/>
            <a:ext cx="2335767" cy="86139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</a:rPr>
              <a:t>Dve nove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</a:rPr>
              <a:t>Bonus jedinice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15DD49-26CE-4E25-9883-5CCA0683A4B4}"/>
              </a:ext>
            </a:extLst>
          </p:cNvPr>
          <p:cNvCxnSpPr>
            <a:cxnSpLocks/>
          </p:cNvCxnSpPr>
          <p:nvPr/>
        </p:nvCxnSpPr>
        <p:spPr>
          <a:xfrm>
            <a:off x="3061252" y="1779632"/>
            <a:ext cx="596348" cy="155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4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6000" dirty="0"/>
              <a:t>HVALA VAM</a:t>
            </a:r>
            <a:r>
              <a:rPr lang="en" sz="6000" dirty="0"/>
              <a:t>!</a:t>
            </a:r>
            <a:endParaRPr sz="6000" dirty="0"/>
          </a:p>
        </p:txBody>
      </p:sp>
      <p:sp>
        <p:nvSpPr>
          <p:cNvPr id="1769" name="Google Shape;1769;p46"/>
          <p:cNvSpPr txBox="1">
            <a:spLocks noGrp="1"/>
          </p:cNvSpPr>
          <p:nvPr>
            <p:ph type="subTitle" idx="1"/>
          </p:nvPr>
        </p:nvSpPr>
        <p:spPr>
          <a:xfrm>
            <a:off x="2561975" y="2105100"/>
            <a:ext cx="4020000" cy="954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>
                <a:solidFill>
                  <a:srgbClr val="F3F3F3"/>
                </a:solidFill>
              </a:rPr>
              <a:t>Imate neka pitanja</a:t>
            </a:r>
            <a:r>
              <a:rPr lang="en" dirty="0">
                <a:solidFill>
                  <a:srgbClr val="F3F3F3"/>
                </a:solidFill>
              </a:rPr>
              <a:t>?</a:t>
            </a:r>
            <a:endParaRPr dirty="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>
                <a:solidFill>
                  <a:srgbClr val="F3F3F3"/>
                </a:solidFill>
              </a:rPr>
              <a:t>hello</a:t>
            </a:r>
            <a:r>
              <a:rPr lang="en-US" dirty="0"/>
              <a:t>@</a:t>
            </a:r>
            <a:r>
              <a:rPr lang="sr-Latn-RS" dirty="0"/>
              <a:t>globalleaders.vip</a:t>
            </a:r>
            <a:endParaRPr dirty="0">
              <a:solidFill>
                <a:srgbClr val="F3F3F3"/>
              </a:solidFill>
            </a:endParaRPr>
          </a:p>
        </p:txBody>
      </p:sp>
      <p:grpSp>
        <p:nvGrpSpPr>
          <p:cNvPr id="1771" name="Google Shape;1771;p46"/>
          <p:cNvGrpSpPr/>
          <p:nvPr/>
        </p:nvGrpSpPr>
        <p:grpSpPr>
          <a:xfrm>
            <a:off x="3914560" y="3262742"/>
            <a:ext cx="268782" cy="268485"/>
            <a:chOff x="3303268" y="3817349"/>
            <a:chExt cx="346056" cy="345674"/>
          </a:xfrm>
        </p:grpSpPr>
        <p:sp>
          <p:nvSpPr>
            <p:cNvPr id="1772" name="Google Shape;1772;p46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6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6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6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46"/>
          <p:cNvGrpSpPr/>
          <p:nvPr/>
        </p:nvGrpSpPr>
        <p:grpSpPr>
          <a:xfrm>
            <a:off x="4263368" y="3262742"/>
            <a:ext cx="268782" cy="268485"/>
            <a:chOff x="3752358" y="3817349"/>
            <a:chExt cx="346056" cy="345674"/>
          </a:xfrm>
        </p:grpSpPr>
        <p:sp>
          <p:nvSpPr>
            <p:cNvPr id="1777" name="Google Shape;1777;p46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6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6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6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1" name="Google Shape;1781;p46"/>
          <p:cNvGrpSpPr/>
          <p:nvPr/>
        </p:nvGrpSpPr>
        <p:grpSpPr>
          <a:xfrm>
            <a:off x="4612176" y="3262742"/>
            <a:ext cx="268757" cy="268485"/>
            <a:chOff x="4201447" y="3817349"/>
            <a:chExt cx="346024" cy="345674"/>
          </a:xfrm>
        </p:grpSpPr>
        <p:sp>
          <p:nvSpPr>
            <p:cNvPr id="1782" name="Google Shape;1782;p46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6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6"/>
          <p:cNvGrpSpPr/>
          <p:nvPr/>
        </p:nvGrpSpPr>
        <p:grpSpPr>
          <a:xfrm>
            <a:off x="4960939" y="3262742"/>
            <a:ext cx="268460" cy="268485"/>
            <a:chOff x="5549861" y="3817349"/>
            <a:chExt cx="345642" cy="345674"/>
          </a:xfrm>
        </p:grpSpPr>
        <p:sp>
          <p:nvSpPr>
            <p:cNvPr id="1785" name="Google Shape;1785;p46"/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6"/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6"/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D04ABA-EF1D-45F9-A63E-39E97108037A}"/>
              </a:ext>
            </a:extLst>
          </p:cNvPr>
          <p:cNvSpPr/>
          <p:nvPr/>
        </p:nvSpPr>
        <p:spPr>
          <a:xfrm>
            <a:off x="2784451" y="3898232"/>
            <a:ext cx="3506346" cy="323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BB219B-19C0-4B89-B5FB-D3B59F651EFB}"/>
              </a:ext>
            </a:extLst>
          </p:cNvPr>
          <p:cNvSpPr txBox="1"/>
          <p:nvPr/>
        </p:nvSpPr>
        <p:spPr>
          <a:xfrm>
            <a:off x="2325852" y="387255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>
                <a:solidFill>
                  <a:srgbClr val="F3F3F3"/>
                </a:solidFill>
              </a:rPr>
              <a:t>www.globalleaders.vip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Tron smart contract </a:t>
            </a:r>
            <a:r>
              <a:rPr lang="en-US" dirty="0" err="1"/>
              <a:t>i</a:t>
            </a:r>
            <a:r>
              <a:rPr lang="sr-Latn-RS" dirty="0"/>
              <a:t> koja pruža mogućnost pre svega kreiranja udruženja istomišljenika, donatora i preduzetnika, a koja Vašu </a:t>
            </a:r>
            <a:r>
              <a:rPr lang="en-US" dirty="0" err="1"/>
              <a:t>donaciju</a:t>
            </a:r>
            <a:r>
              <a:rPr lang="sr-Latn-RS" dirty="0"/>
              <a:t> mnogostruko multiplicira u slučaju Vaše posvećenosti i angažmana.</a:t>
            </a: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DOBRI LJUDI ZNAJU DOBRE LJUDE!</a:t>
            </a:r>
          </a:p>
        </p:txBody>
      </p:sp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6530228" y="1434600"/>
            <a:ext cx="248125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 NAMA</a:t>
            </a:r>
            <a:endParaRPr dirty="0"/>
          </a:p>
        </p:txBody>
      </p:sp>
      <p:cxnSp>
        <p:nvCxnSpPr>
          <p:cNvPr id="137" name="Google Shape;137;p27"/>
          <p:cNvCxnSpPr/>
          <p:nvPr/>
        </p:nvCxnSpPr>
        <p:spPr>
          <a:xfrm>
            <a:off x="6204850" y="2256450"/>
            <a:ext cx="0" cy="6306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298175" y="1706850"/>
            <a:ext cx="3490054" cy="2088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NAŠA</a:t>
            </a:r>
            <a:br>
              <a:rPr lang="sr-Latn-RS" dirty="0"/>
            </a:br>
            <a:r>
              <a:rPr lang="sr-Latn-RS" dirty="0"/>
              <a:t>EVOLUCIJA</a:t>
            </a:r>
            <a:endParaRPr dirty="0"/>
          </a:p>
        </p:txBody>
      </p:sp>
      <p:cxnSp>
        <p:nvCxnSpPr>
          <p:cNvPr id="143" name="Google Shape;143;p28"/>
          <p:cNvCxnSpPr/>
          <p:nvPr/>
        </p:nvCxnSpPr>
        <p:spPr>
          <a:xfrm>
            <a:off x="6151750" y="630600"/>
            <a:ext cx="0" cy="38823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4" name="Google Shape;144;p28"/>
          <p:cNvSpPr txBox="1"/>
          <p:nvPr/>
        </p:nvSpPr>
        <p:spPr>
          <a:xfrm>
            <a:off x="3983775" y="1147850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Skiciranje projekta</a:t>
            </a:r>
            <a:endParaRPr dirty="0">
              <a:solidFill>
                <a:srgbClr val="F3F3F3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6256025" y="1147850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20</a:t>
            </a:r>
            <a:r>
              <a:rPr lang="sr-Latn-R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21 </a:t>
            </a:r>
            <a:r>
              <a:rPr lang="en-U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SEPTEMBAR</a:t>
            </a:r>
            <a:endParaRPr sz="2400" b="1" dirty="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6256025" y="1888950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Osmišljavanje benefita i aktivnosti udruženja.</a:t>
            </a:r>
            <a:endParaRPr dirty="0">
              <a:solidFill>
                <a:srgbClr val="F3F3F3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3983775" y="2628125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Rad na kreiranju aplikacije i smart contracta.</a:t>
            </a:r>
            <a:endParaRPr dirty="0">
              <a:solidFill>
                <a:srgbClr val="F3F3F3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6256025" y="3367300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Prelaunch, prvi korisnici.</a:t>
            </a:r>
            <a:endParaRPr dirty="0">
              <a:solidFill>
                <a:srgbClr val="F3F3F3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3983775" y="1888950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20</a:t>
            </a:r>
            <a:r>
              <a:rPr lang="sr-Latn-R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21 </a:t>
            </a:r>
            <a:r>
              <a:rPr lang="en-U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OKTOBAR</a:t>
            </a:r>
            <a:endParaRPr sz="2400" b="1" dirty="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6256025" y="2628125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2021 </a:t>
            </a:r>
            <a:r>
              <a:rPr lang="en-US" sz="20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NOV-MART 2022</a:t>
            </a:r>
            <a:endParaRPr sz="2000" b="1" dirty="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3788228" y="3369225"/>
            <a:ext cx="2259247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20</a:t>
            </a:r>
            <a:r>
              <a:rPr lang="sr-Latn-R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2</a:t>
            </a:r>
            <a:r>
              <a:rPr lang="en-U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2</a:t>
            </a:r>
            <a:r>
              <a:rPr lang="sr-Latn-R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lang="en-US" sz="2400" b="1" dirty="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MAJ</a:t>
            </a:r>
            <a:endParaRPr sz="2400" b="1" dirty="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52" name="Google Shape;152;p28"/>
          <p:cNvCxnSpPr>
            <a:stCxn id="144" idx="3"/>
            <a:endCxn id="145" idx="1"/>
          </p:cNvCxnSpPr>
          <p:nvPr/>
        </p:nvCxnSpPr>
        <p:spPr>
          <a:xfrm>
            <a:off x="6047475" y="1461050"/>
            <a:ext cx="2085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8"/>
          <p:cNvCxnSpPr>
            <a:stCxn id="149" idx="3"/>
            <a:endCxn id="146" idx="1"/>
          </p:cNvCxnSpPr>
          <p:nvPr/>
        </p:nvCxnSpPr>
        <p:spPr>
          <a:xfrm>
            <a:off x="6047475" y="2202150"/>
            <a:ext cx="2085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8"/>
          <p:cNvCxnSpPr>
            <a:stCxn id="147" idx="3"/>
            <a:endCxn id="150" idx="1"/>
          </p:cNvCxnSpPr>
          <p:nvPr/>
        </p:nvCxnSpPr>
        <p:spPr>
          <a:xfrm>
            <a:off x="6047475" y="2941325"/>
            <a:ext cx="2085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8"/>
          <p:cNvCxnSpPr>
            <a:cxnSpLocks/>
            <a:stCxn id="151" idx="3"/>
            <a:endCxn id="148" idx="1"/>
          </p:cNvCxnSpPr>
          <p:nvPr/>
        </p:nvCxnSpPr>
        <p:spPr>
          <a:xfrm flipV="1">
            <a:off x="6047475" y="3680500"/>
            <a:ext cx="208550" cy="1925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-96253" y="971850"/>
            <a:ext cx="4406878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SPREMNI ZA BUDUĆNOST?</a:t>
            </a:r>
            <a:endParaRPr sz="4400" dirty="0"/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1"/>
          </p:nvPr>
        </p:nvSpPr>
        <p:spPr>
          <a:xfrm>
            <a:off x="4917750" y="3290549"/>
            <a:ext cx="2026800" cy="787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Projekat koji već sada privlači neverovatnu pažnju.</a:t>
            </a:r>
            <a:endParaRPr dirty="0"/>
          </a:p>
        </p:txBody>
      </p:sp>
      <p:cxnSp>
        <p:nvCxnSpPr>
          <p:cNvPr id="177" name="Google Shape;177;p30"/>
          <p:cNvCxnSpPr/>
          <p:nvPr/>
        </p:nvCxnSpPr>
        <p:spPr>
          <a:xfrm rot="10800000" flipH="1">
            <a:off x="5001175" y="3111650"/>
            <a:ext cx="3425700" cy="21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776F35-616F-4360-B850-26EEA63BD292}"/>
              </a:ext>
            </a:extLst>
          </p:cNvPr>
          <p:cNvSpPr txBox="1"/>
          <p:nvPr/>
        </p:nvSpPr>
        <p:spPr>
          <a:xfrm>
            <a:off x="4900737" y="2310140"/>
            <a:ext cx="362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Ste</a:t>
            </a: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</a:rPr>
              <a:t>ć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prijatelje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znanje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iskustvo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pomo</a:t>
            </a: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</a:rPr>
              <a:t>ć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ljudima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zabaviti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dodatno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zaraditi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novac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Google Shape;175;p30">
            <a:extLst>
              <a:ext uri="{FF2B5EF4-FFF2-40B4-BE49-F238E27FC236}">
                <a16:creationId xmlns:a16="http://schemas.microsoft.com/office/drawing/2014/main" id="{B0A5538F-6910-4A6F-9AFB-F0952FEF5B23}"/>
              </a:ext>
            </a:extLst>
          </p:cNvPr>
          <p:cNvSpPr txBox="1">
            <a:spLocks/>
          </p:cNvSpPr>
          <p:nvPr/>
        </p:nvSpPr>
        <p:spPr>
          <a:xfrm>
            <a:off x="4900737" y="1909386"/>
            <a:ext cx="2026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1400" b="0" i="0" u="none" strike="noStrike" cap="non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/>
            <a:r>
              <a:rPr lang="sr-Latn-RS" dirty="0"/>
              <a:t>NAŠA MISIJA I VIZIJA!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Dajte sami odgovore?</a:t>
            </a:r>
          </a:p>
        </p:txBody>
      </p:sp>
      <p:sp>
        <p:nvSpPr>
          <p:cNvPr id="633" name="Google Shape;633;p32"/>
          <p:cNvSpPr txBox="1">
            <a:spLocks noGrp="1"/>
          </p:cNvSpPr>
          <p:nvPr>
            <p:ph type="subTitle" idx="4294967295"/>
          </p:nvPr>
        </p:nvSpPr>
        <p:spPr>
          <a:xfrm>
            <a:off x="0" y="2336800"/>
            <a:ext cx="2208213" cy="839788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400" dirty="0">
                <a:solidFill>
                  <a:schemeClr val="bg1"/>
                </a:solidFill>
              </a:rPr>
              <a:t>Doza akcije koja će rezultirati pasivni prihodom? DA ili NE?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4294967295"/>
          </p:nvPr>
        </p:nvSpPr>
        <p:spPr>
          <a:xfrm>
            <a:off x="6935788" y="1697037"/>
            <a:ext cx="2208212" cy="1060289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400" dirty="0">
                <a:solidFill>
                  <a:schemeClr val="bg1"/>
                </a:solidFill>
              </a:rPr>
              <a:t>Transparentnost transakcija i sigurnost?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400" dirty="0">
                <a:solidFill>
                  <a:schemeClr val="bg1"/>
                </a:solidFill>
              </a:rPr>
              <a:t>DA ili NE?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4294967295"/>
          </p:nvPr>
        </p:nvSpPr>
        <p:spPr>
          <a:xfrm>
            <a:off x="6935788" y="3294063"/>
            <a:ext cx="2208212" cy="855662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400" dirty="0">
                <a:solidFill>
                  <a:schemeClr val="bg1"/>
                </a:solidFill>
              </a:rPr>
              <a:t>Nema KYC-a, samo konektovan wallet? DA ili NE?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4294967295"/>
          </p:nvPr>
        </p:nvSpPr>
        <p:spPr>
          <a:xfrm>
            <a:off x="0" y="1968500"/>
            <a:ext cx="2208213" cy="496888"/>
          </a:xfrm>
          <a:prstGeom prst="rect">
            <a:avLst/>
          </a:prstGeom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b="1" dirty="0">
                <a:solidFill>
                  <a:schemeClr val="bg1"/>
                </a:solidFill>
                <a:latin typeface="Rajdhani"/>
                <a:ea typeface="Rajdhani"/>
                <a:cs typeface="Rajdhani"/>
                <a:sym typeface="Rajdhani"/>
              </a:rPr>
              <a:t>Pasivna zarada</a:t>
            </a:r>
            <a:endParaRPr sz="1600" b="1" dirty="0">
              <a:solidFill>
                <a:schemeClr val="bg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4294967295"/>
          </p:nvPr>
        </p:nvSpPr>
        <p:spPr>
          <a:xfrm>
            <a:off x="6935788" y="1328738"/>
            <a:ext cx="2208212" cy="495300"/>
          </a:xfrm>
          <a:prstGeom prst="rect">
            <a:avLst/>
          </a:prstGeom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b="1" dirty="0">
                <a:solidFill>
                  <a:schemeClr val="bg1"/>
                </a:solidFill>
                <a:latin typeface="Rajdhani"/>
                <a:ea typeface="Rajdhani"/>
                <a:cs typeface="Rajdhani"/>
                <a:sym typeface="Rajdhani"/>
              </a:rPr>
              <a:t>SMART CONTRACT</a:t>
            </a:r>
            <a:endParaRPr sz="1600" b="1" dirty="0">
              <a:solidFill>
                <a:schemeClr val="bg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641" name="Google Shape;641;p32"/>
          <p:cNvSpPr txBox="1">
            <a:spLocks noGrp="1"/>
          </p:cNvSpPr>
          <p:nvPr>
            <p:ph type="subTitle" idx="4294967295"/>
          </p:nvPr>
        </p:nvSpPr>
        <p:spPr>
          <a:xfrm>
            <a:off x="6935788" y="2925763"/>
            <a:ext cx="2208212" cy="495300"/>
          </a:xfrm>
          <a:prstGeom prst="rect">
            <a:avLst/>
          </a:prstGeom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b="1" dirty="0">
                <a:solidFill>
                  <a:schemeClr val="bg1"/>
                </a:solidFill>
                <a:latin typeface="Rajdhani"/>
                <a:ea typeface="Rajdhani"/>
                <a:cs typeface="Rajdhani"/>
                <a:sym typeface="Rajdhani"/>
              </a:rPr>
              <a:t>ANONIMNOST</a:t>
            </a:r>
            <a:endParaRPr sz="1600" b="1" dirty="0">
              <a:solidFill>
                <a:schemeClr val="bg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grpSp>
        <p:nvGrpSpPr>
          <p:cNvPr id="407" name="Google Shape;407;p32"/>
          <p:cNvGrpSpPr/>
          <p:nvPr/>
        </p:nvGrpSpPr>
        <p:grpSpPr>
          <a:xfrm>
            <a:off x="3466902" y="1940938"/>
            <a:ext cx="2210395" cy="2090466"/>
            <a:chOff x="1040275" y="238125"/>
            <a:chExt cx="5538450" cy="5237950"/>
          </a:xfrm>
        </p:grpSpPr>
        <p:sp>
          <p:nvSpPr>
            <p:cNvPr id="408" name="Google Shape;408;p32"/>
            <p:cNvSpPr/>
            <p:nvPr/>
          </p:nvSpPr>
          <p:spPr>
            <a:xfrm>
              <a:off x="1445900" y="1165400"/>
              <a:ext cx="459350" cy="451025"/>
            </a:xfrm>
            <a:custGeom>
              <a:avLst/>
              <a:gdLst/>
              <a:ahLst/>
              <a:cxnLst/>
              <a:rect l="l" t="t" r="r" b="b"/>
              <a:pathLst>
                <a:path w="18374" h="18041" extrusionOk="0">
                  <a:moveTo>
                    <a:pt x="11801" y="1"/>
                  </a:moveTo>
                  <a:lnTo>
                    <a:pt x="1" y="14388"/>
                  </a:lnTo>
                  <a:lnTo>
                    <a:pt x="18259" y="18040"/>
                  </a:lnTo>
                  <a:lnTo>
                    <a:pt x="18374" y="17894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740900" y="915250"/>
              <a:ext cx="341475" cy="697525"/>
            </a:xfrm>
            <a:custGeom>
              <a:avLst/>
              <a:gdLst/>
              <a:ahLst/>
              <a:cxnLst/>
              <a:rect l="l" t="t" r="r" b="b"/>
              <a:pathLst>
                <a:path w="13659" h="27901" extrusionOk="0">
                  <a:moveTo>
                    <a:pt x="13659" y="1"/>
                  </a:moveTo>
                  <a:lnTo>
                    <a:pt x="95" y="9892"/>
                  </a:lnTo>
                  <a:lnTo>
                    <a:pt x="1" y="10007"/>
                  </a:lnTo>
                  <a:lnTo>
                    <a:pt x="6574" y="27900"/>
                  </a:lnTo>
                  <a:lnTo>
                    <a:pt x="6699" y="27765"/>
                  </a:lnTo>
                  <a:lnTo>
                    <a:pt x="6710" y="27807"/>
                  </a:lnTo>
                  <a:lnTo>
                    <a:pt x="1365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1437800" y="1525100"/>
              <a:ext cx="464600" cy="592400"/>
            </a:xfrm>
            <a:custGeom>
              <a:avLst/>
              <a:gdLst/>
              <a:ahLst/>
              <a:cxnLst/>
              <a:rect l="l" t="t" r="r" b="b"/>
              <a:pathLst>
                <a:path w="18584" h="23696" extrusionOk="0">
                  <a:moveTo>
                    <a:pt x="325" y="0"/>
                  </a:moveTo>
                  <a:lnTo>
                    <a:pt x="220" y="126"/>
                  </a:lnTo>
                  <a:lnTo>
                    <a:pt x="1" y="429"/>
                  </a:lnTo>
                  <a:lnTo>
                    <a:pt x="1451" y="23622"/>
                  </a:lnTo>
                  <a:lnTo>
                    <a:pt x="1461" y="23601"/>
                  </a:lnTo>
                  <a:lnTo>
                    <a:pt x="1503" y="23695"/>
                  </a:lnTo>
                  <a:lnTo>
                    <a:pt x="18583" y="365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1482675" y="1625000"/>
              <a:ext cx="634375" cy="560850"/>
            </a:xfrm>
            <a:custGeom>
              <a:avLst/>
              <a:gdLst/>
              <a:ahLst/>
              <a:cxnLst/>
              <a:rect l="l" t="t" r="r" b="b"/>
              <a:pathLst>
                <a:path w="25375" h="22434" extrusionOk="0">
                  <a:moveTo>
                    <a:pt x="16914" y="1"/>
                  </a:moveTo>
                  <a:lnTo>
                    <a:pt x="0" y="19856"/>
                  </a:lnTo>
                  <a:lnTo>
                    <a:pt x="19908" y="21880"/>
                  </a:lnTo>
                  <a:lnTo>
                    <a:pt x="25375" y="22433"/>
                  </a:lnTo>
                  <a:lnTo>
                    <a:pt x="1691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1125600" y="1535800"/>
              <a:ext cx="348500" cy="586125"/>
            </a:xfrm>
            <a:custGeom>
              <a:avLst/>
              <a:gdLst/>
              <a:ahLst/>
              <a:cxnLst/>
              <a:rect l="l" t="t" r="r" b="b"/>
              <a:pathLst>
                <a:path w="13940" h="23445" extrusionOk="0">
                  <a:moveTo>
                    <a:pt x="12489" y="1"/>
                  </a:moveTo>
                  <a:lnTo>
                    <a:pt x="0" y="16892"/>
                  </a:lnTo>
                  <a:lnTo>
                    <a:pt x="0" y="16945"/>
                  </a:lnTo>
                  <a:lnTo>
                    <a:pt x="13720" y="23444"/>
                  </a:lnTo>
                  <a:lnTo>
                    <a:pt x="13678" y="23372"/>
                  </a:lnTo>
                  <a:lnTo>
                    <a:pt x="13856" y="23382"/>
                  </a:lnTo>
                  <a:lnTo>
                    <a:pt x="13939" y="23194"/>
                  </a:lnTo>
                  <a:lnTo>
                    <a:pt x="1248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2097725" y="679450"/>
              <a:ext cx="730375" cy="221500"/>
            </a:xfrm>
            <a:custGeom>
              <a:avLst/>
              <a:gdLst/>
              <a:ahLst/>
              <a:cxnLst/>
              <a:rect l="l" t="t" r="r" b="b"/>
              <a:pathLst>
                <a:path w="29215" h="8860" extrusionOk="0">
                  <a:moveTo>
                    <a:pt x="7837" y="1"/>
                  </a:moveTo>
                  <a:lnTo>
                    <a:pt x="7628" y="158"/>
                  </a:lnTo>
                  <a:lnTo>
                    <a:pt x="1" y="8859"/>
                  </a:lnTo>
                  <a:lnTo>
                    <a:pt x="1" y="8859"/>
                  </a:lnTo>
                  <a:lnTo>
                    <a:pt x="29215" y="4049"/>
                  </a:lnTo>
                  <a:lnTo>
                    <a:pt x="783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2304075" y="463225"/>
              <a:ext cx="736875" cy="208175"/>
            </a:xfrm>
            <a:custGeom>
              <a:avLst/>
              <a:gdLst/>
              <a:ahLst/>
              <a:cxnLst/>
              <a:rect l="l" t="t" r="r" b="b"/>
              <a:pathLst>
                <a:path w="29475" h="8327" extrusionOk="0">
                  <a:moveTo>
                    <a:pt x="29475" y="1"/>
                  </a:moveTo>
                  <a:lnTo>
                    <a:pt x="8670" y="1733"/>
                  </a:lnTo>
                  <a:lnTo>
                    <a:pt x="0" y="8327"/>
                  </a:lnTo>
                  <a:lnTo>
                    <a:pt x="2947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2293625" y="460350"/>
              <a:ext cx="781500" cy="320325"/>
            </a:xfrm>
            <a:custGeom>
              <a:avLst/>
              <a:gdLst/>
              <a:ahLst/>
              <a:cxnLst/>
              <a:rect l="l" t="t" r="r" b="b"/>
              <a:pathLst>
                <a:path w="31260" h="12813" extrusionOk="0">
                  <a:moveTo>
                    <a:pt x="31260" y="0"/>
                  </a:moveTo>
                  <a:lnTo>
                    <a:pt x="29893" y="116"/>
                  </a:lnTo>
                  <a:lnTo>
                    <a:pt x="418" y="8442"/>
                  </a:lnTo>
                  <a:lnTo>
                    <a:pt x="1" y="8765"/>
                  </a:lnTo>
                  <a:lnTo>
                    <a:pt x="21379" y="12813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908625" y="906900"/>
              <a:ext cx="740825" cy="708475"/>
            </a:xfrm>
            <a:custGeom>
              <a:avLst/>
              <a:gdLst/>
              <a:ahLst/>
              <a:cxnLst/>
              <a:rect l="l" t="t" r="r" b="b"/>
              <a:pathLst>
                <a:path w="29633" h="28339" extrusionOk="0">
                  <a:moveTo>
                    <a:pt x="29486" y="12166"/>
                  </a:moveTo>
                  <a:lnTo>
                    <a:pt x="29485" y="12169"/>
                  </a:lnTo>
                  <a:lnTo>
                    <a:pt x="29485" y="12169"/>
                  </a:lnTo>
                  <a:lnTo>
                    <a:pt x="29632" y="12250"/>
                  </a:lnTo>
                  <a:lnTo>
                    <a:pt x="29486" y="12166"/>
                  </a:lnTo>
                  <a:close/>
                  <a:moveTo>
                    <a:pt x="7356" y="1"/>
                  </a:moveTo>
                  <a:lnTo>
                    <a:pt x="7263" y="105"/>
                  </a:lnTo>
                  <a:lnTo>
                    <a:pt x="6950" y="335"/>
                  </a:lnTo>
                  <a:lnTo>
                    <a:pt x="1" y="28141"/>
                  </a:lnTo>
                  <a:lnTo>
                    <a:pt x="73" y="28338"/>
                  </a:lnTo>
                  <a:lnTo>
                    <a:pt x="29371" y="12386"/>
                  </a:lnTo>
                  <a:lnTo>
                    <a:pt x="29485" y="12169"/>
                  </a:lnTo>
                  <a:lnTo>
                    <a:pt x="29485" y="12169"/>
                  </a:lnTo>
                  <a:lnTo>
                    <a:pt x="735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2092525" y="780650"/>
              <a:ext cx="735575" cy="432500"/>
            </a:xfrm>
            <a:custGeom>
              <a:avLst/>
              <a:gdLst/>
              <a:ahLst/>
              <a:cxnLst/>
              <a:rect l="l" t="t" r="r" b="b"/>
              <a:pathLst>
                <a:path w="29423" h="17300" extrusionOk="0">
                  <a:moveTo>
                    <a:pt x="29423" y="1"/>
                  </a:moveTo>
                  <a:lnTo>
                    <a:pt x="209" y="4811"/>
                  </a:lnTo>
                  <a:lnTo>
                    <a:pt x="0" y="5051"/>
                  </a:lnTo>
                  <a:lnTo>
                    <a:pt x="22276" y="17300"/>
                  </a:lnTo>
                  <a:lnTo>
                    <a:pt x="2942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1125600" y="1959400"/>
              <a:ext cx="344325" cy="422600"/>
            </a:xfrm>
            <a:custGeom>
              <a:avLst/>
              <a:gdLst/>
              <a:ahLst/>
              <a:cxnLst/>
              <a:rect l="l" t="t" r="r" b="b"/>
              <a:pathLst>
                <a:path w="13773" h="16904" extrusionOk="0">
                  <a:moveTo>
                    <a:pt x="0" y="1"/>
                  </a:moveTo>
                  <a:lnTo>
                    <a:pt x="0" y="16903"/>
                  </a:lnTo>
                  <a:lnTo>
                    <a:pt x="13710" y="6803"/>
                  </a:lnTo>
                  <a:lnTo>
                    <a:pt x="13731" y="6751"/>
                  </a:lnTo>
                  <a:lnTo>
                    <a:pt x="13636" y="6741"/>
                  </a:lnTo>
                  <a:lnTo>
                    <a:pt x="13773" y="6595"/>
                  </a:lnTo>
                  <a:lnTo>
                    <a:pt x="13720" y="6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1481375" y="2129475"/>
              <a:ext cx="635150" cy="625775"/>
            </a:xfrm>
            <a:custGeom>
              <a:avLst/>
              <a:gdLst/>
              <a:ahLst/>
              <a:cxnLst/>
              <a:rect l="l" t="t" r="r" b="b"/>
              <a:pathLst>
                <a:path w="25406" h="25031" extrusionOk="0">
                  <a:moveTo>
                    <a:pt x="1" y="0"/>
                  </a:moveTo>
                  <a:lnTo>
                    <a:pt x="12521" y="25030"/>
                  </a:lnTo>
                  <a:lnTo>
                    <a:pt x="20158" y="11717"/>
                  </a:lnTo>
                  <a:lnTo>
                    <a:pt x="25406" y="2577"/>
                  </a:lnTo>
                  <a:lnTo>
                    <a:pt x="17977" y="18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1125600" y="2129475"/>
              <a:ext cx="342750" cy="740525"/>
            </a:xfrm>
            <a:custGeom>
              <a:avLst/>
              <a:gdLst/>
              <a:ahLst/>
              <a:cxnLst/>
              <a:rect l="l" t="t" r="r" b="b"/>
              <a:pathLst>
                <a:path w="13710" h="29621" extrusionOk="0">
                  <a:moveTo>
                    <a:pt x="13710" y="0"/>
                  </a:moveTo>
                  <a:lnTo>
                    <a:pt x="0" y="10100"/>
                  </a:lnTo>
                  <a:lnTo>
                    <a:pt x="0" y="10340"/>
                  </a:lnTo>
                  <a:lnTo>
                    <a:pt x="1429" y="29621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162625" y="2134425"/>
              <a:ext cx="625525" cy="755400"/>
            </a:xfrm>
            <a:custGeom>
              <a:avLst/>
              <a:gdLst/>
              <a:ahLst/>
              <a:cxnLst/>
              <a:rect l="l" t="t" r="r" b="b"/>
              <a:pathLst>
                <a:path w="25021" h="30216" extrusionOk="0">
                  <a:moveTo>
                    <a:pt x="12489" y="0"/>
                  </a:moveTo>
                  <a:lnTo>
                    <a:pt x="1" y="30132"/>
                  </a:lnTo>
                  <a:lnTo>
                    <a:pt x="1" y="30216"/>
                  </a:lnTo>
                  <a:lnTo>
                    <a:pt x="25020" y="25062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1164975" y="2770100"/>
              <a:ext cx="618725" cy="509425"/>
            </a:xfrm>
            <a:custGeom>
              <a:avLst/>
              <a:gdLst/>
              <a:ahLst/>
              <a:cxnLst/>
              <a:rect l="l" t="t" r="r" b="b"/>
              <a:pathLst>
                <a:path w="24749" h="20377" extrusionOk="0">
                  <a:moveTo>
                    <a:pt x="24749" y="0"/>
                  </a:moveTo>
                  <a:lnTo>
                    <a:pt x="0" y="5092"/>
                  </a:lnTo>
                  <a:lnTo>
                    <a:pt x="7648" y="20377"/>
                  </a:lnTo>
                  <a:lnTo>
                    <a:pt x="2474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1361650" y="2777125"/>
              <a:ext cx="426500" cy="653450"/>
            </a:xfrm>
            <a:custGeom>
              <a:avLst/>
              <a:gdLst/>
              <a:ahLst/>
              <a:cxnLst/>
              <a:rect l="l" t="t" r="r" b="b"/>
              <a:pathLst>
                <a:path w="17060" h="26138" extrusionOk="0">
                  <a:moveTo>
                    <a:pt x="17059" y="1"/>
                  </a:moveTo>
                  <a:lnTo>
                    <a:pt x="0" y="20336"/>
                  </a:lnTo>
                  <a:lnTo>
                    <a:pt x="13429" y="26137"/>
                  </a:lnTo>
                  <a:lnTo>
                    <a:pt x="14931" y="15370"/>
                  </a:lnTo>
                  <a:lnTo>
                    <a:pt x="1705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1799325" y="2193650"/>
              <a:ext cx="1025125" cy="569425"/>
            </a:xfrm>
            <a:custGeom>
              <a:avLst/>
              <a:gdLst/>
              <a:ahLst/>
              <a:cxnLst/>
              <a:rect l="l" t="t" r="r" b="b"/>
              <a:pathLst>
                <a:path w="41005" h="22777" extrusionOk="0">
                  <a:moveTo>
                    <a:pt x="13168" y="0"/>
                  </a:moveTo>
                  <a:lnTo>
                    <a:pt x="13200" y="63"/>
                  </a:lnTo>
                  <a:lnTo>
                    <a:pt x="13043" y="52"/>
                  </a:lnTo>
                  <a:lnTo>
                    <a:pt x="1" y="22776"/>
                  </a:lnTo>
                  <a:lnTo>
                    <a:pt x="40921" y="15702"/>
                  </a:lnTo>
                  <a:lnTo>
                    <a:pt x="41005" y="15588"/>
                  </a:lnTo>
                  <a:lnTo>
                    <a:pt x="13179" y="0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1910450" y="1216525"/>
              <a:ext cx="732450" cy="964350"/>
            </a:xfrm>
            <a:custGeom>
              <a:avLst/>
              <a:gdLst/>
              <a:ahLst/>
              <a:cxnLst/>
              <a:rect l="l" t="t" r="r" b="b"/>
              <a:pathLst>
                <a:path w="29298" h="38574" extrusionOk="0">
                  <a:moveTo>
                    <a:pt x="29298" y="1"/>
                  </a:moveTo>
                  <a:lnTo>
                    <a:pt x="0" y="15953"/>
                  </a:lnTo>
                  <a:lnTo>
                    <a:pt x="8535" y="38573"/>
                  </a:lnTo>
                  <a:lnTo>
                    <a:pt x="2929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2130600" y="1216525"/>
              <a:ext cx="1117450" cy="968800"/>
            </a:xfrm>
            <a:custGeom>
              <a:avLst/>
              <a:gdLst/>
              <a:ahLst/>
              <a:cxnLst/>
              <a:rect l="l" t="t" r="r" b="b"/>
              <a:pathLst>
                <a:path w="44698" h="38752" extrusionOk="0">
                  <a:moveTo>
                    <a:pt x="20858" y="1"/>
                  </a:moveTo>
                  <a:lnTo>
                    <a:pt x="0" y="38751"/>
                  </a:lnTo>
                  <a:lnTo>
                    <a:pt x="44625" y="31687"/>
                  </a:lnTo>
                  <a:lnTo>
                    <a:pt x="44625" y="31677"/>
                  </a:lnTo>
                  <a:lnTo>
                    <a:pt x="44698" y="31666"/>
                  </a:lnTo>
                  <a:lnTo>
                    <a:pt x="2085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2649425" y="733700"/>
              <a:ext cx="761400" cy="479450"/>
            </a:xfrm>
            <a:custGeom>
              <a:avLst/>
              <a:gdLst/>
              <a:ahLst/>
              <a:cxnLst/>
              <a:rect l="l" t="t" r="r" b="b"/>
              <a:pathLst>
                <a:path w="30456" h="19178" extrusionOk="0">
                  <a:moveTo>
                    <a:pt x="30455" y="1"/>
                  </a:moveTo>
                  <a:lnTo>
                    <a:pt x="7147" y="1879"/>
                  </a:lnTo>
                  <a:lnTo>
                    <a:pt x="0" y="19178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2649425" y="733700"/>
              <a:ext cx="761400" cy="1274500"/>
            </a:xfrm>
            <a:custGeom>
              <a:avLst/>
              <a:gdLst/>
              <a:ahLst/>
              <a:cxnLst/>
              <a:rect l="l" t="t" r="r" b="b"/>
              <a:pathLst>
                <a:path w="30456" h="50980" extrusionOk="0">
                  <a:moveTo>
                    <a:pt x="30455" y="1"/>
                  </a:moveTo>
                  <a:lnTo>
                    <a:pt x="0" y="19178"/>
                  </a:lnTo>
                  <a:lnTo>
                    <a:pt x="146" y="19251"/>
                  </a:lnTo>
                  <a:lnTo>
                    <a:pt x="105" y="19314"/>
                  </a:lnTo>
                  <a:lnTo>
                    <a:pt x="23945" y="50979"/>
                  </a:lnTo>
                  <a:lnTo>
                    <a:pt x="23977" y="50979"/>
                  </a:lnTo>
                  <a:lnTo>
                    <a:pt x="24102" y="50802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2128775" y="2017550"/>
              <a:ext cx="1113025" cy="565800"/>
            </a:xfrm>
            <a:custGeom>
              <a:avLst/>
              <a:gdLst/>
              <a:ahLst/>
              <a:cxnLst/>
              <a:rect l="l" t="t" r="r" b="b"/>
              <a:pathLst>
                <a:path w="44521" h="22632" extrusionOk="0">
                  <a:moveTo>
                    <a:pt x="44520" y="1"/>
                  </a:moveTo>
                  <a:lnTo>
                    <a:pt x="1" y="7044"/>
                  </a:lnTo>
                  <a:lnTo>
                    <a:pt x="27827" y="22632"/>
                  </a:lnTo>
                  <a:lnTo>
                    <a:pt x="4452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2828075" y="458000"/>
              <a:ext cx="582750" cy="322675"/>
            </a:xfrm>
            <a:custGeom>
              <a:avLst/>
              <a:gdLst/>
              <a:ahLst/>
              <a:cxnLst/>
              <a:rect l="l" t="t" r="r" b="b"/>
              <a:pathLst>
                <a:path w="23310" h="12907" extrusionOk="0">
                  <a:moveTo>
                    <a:pt x="10434" y="1"/>
                  </a:moveTo>
                  <a:lnTo>
                    <a:pt x="10174" y="74"/>
                  </a:lnTo>
                  <a:lnTo>
                    <a:pt x="9882" y="94"/>
                  </a:lnTo>
                  <a:lnTo>
                    <a:pt x="1" y="12907"/>
                  </a:lnTo>
                  <a:lnTo>
                    <a:pt x="23309" y="11029"/>
                  </a:lnTo>
                  <a:lnTo>
                    <a:pt x="1043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3088925" y="301750"/>
              <a:ext cx="533175" cy="431975"/>
            </a:xfrm>
            <a:custGeom>
              <a:avLst/>
              <a:gdLst/>
              <a:ahLst/>
              <a:cxnLst/>
              <a:rect l="l" t="t" r="r" b="b"/>
              <a:pathLst>
                <a:path w="21327" h="17279" extrusionOk="0">
                  <a:moveTo>
                    <a:pt x="21327" y="1"/>
                  </a:moveTo>
                  <a:lnTo>
                    <a:pt x="0" y="6251"/>
                  </a:lnTo>
                  <a:lnTo>
                    <a:pt x="12875" y="1727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3410800" y="300475"/>
              <a:ext cx="711600" cy="433250"/>
            </a:xfrm>
            <a:custGeom>
              <a:avLst/>
              <a:gdLst/>
              <a:ahLst/>
              <a:cxnLst/>
              <a:rect l="l" t="t" r="r" b="b"/>
              <a:pathLst>
                <a:path w="28464" h="17330" extrusionOk="0">
                  <a:moveTo>
                    <a:pt x="8639" y="0"/>
                  </a:moveTo>
                  <a:lnTo>
                    <a:pt x="8452" y="52"/>
                  </a:lnTo>
                  <a:lnTo>
                    <a:pt x="0" y="17330"/>
                  </a:lnTo>
                  <a:lnTo>
                    <a:pt x="0" y="17330"/>
                  </a:lnTo>
                  <a:lnTo>
                    <a:pt x="28463" y="623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4136725" y="459575"/>
              <a:ext cx="333375" cy="518575"/>
            </a:xfrm>
            <a:custGeom>
              <a:avLst/>
              <a:gdLst/>
              <a:ahLst/>
              <a:cxnLst/>
              <a:rect l="l" t="t" r="r" b="b"/>
              <a:pathLst>
                <a:path w="13335" h="20743" extrusionOk="0">
                  <a:moveTo>
                    <a:pt x="0" y="1"/>
                  </a:moveTo>
                  <a:lnTo>
                    <a:pt x="6302" y="20743"/>
                  </a:lnTo>
                  <a:lnTo>
                    <a:pt x="13335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4294275" y="469225"/>
              <a:ext cx="546475" cy="508925"/>
            </a:xfrm>
            <a:custGeom>
              <a:avLst/>
              <a:gdLst/>
              <a:ahLst/>
              <a:cxnLst/>
              <a:rect l="l" t="t" r="r" b="b"/>
              <a:pathLst>
                <a:path w="21859" h="20357" extrusionOk="0">
                  <a:moveTo>
                    <a:pt x="7033" y="0"/>
                  </a:moveTo>
                  <a:lnTo>
                    <a:pt x="0" y="20357"/>
                  </a:lnTo>
                  <a:lnTo>
                    <a:pt x="21858" y="3684"/>
                  </a:lnTo>
                  <a:lnTo>
                    <a:pt x="709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4294275" y="469225"/>
              <a:ext cx="175825" cy="508925"/>
            </a:xfrm>
            <a:custGeom>
              <a:avLst/>
              <a:gdLst/>
              <a:ahLst/>
              <a:cxnLst/>
              <a:rect l="l" t="t" r="r" b="b"/>
              <a:pathLst>
                <a:path w="7033" h="20357" extrusionOk="0">
                  <a:moveTo>
                    <a:pt x="7033" y="0"/>
                  </a:moveTo>
                  <a:lnTo>
                    <a:pt x="0" y="20357"/>
                  </a:lnTo>
                  <a:lnTo>
                    <a:pt x="0" y="20357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3410800" y="456450"/>
              <a:ext cx="883500" cy="521700"/>
            </a:xfrm>
            <a:custGeom>
              <a:avLst/>
              <a:gdLst/>
              <a:ahLst/>
              <a:cxnLst/>
              <a:rect l="l" t="t" r="r" b="b"/>
              <a:pathLst>
                <a:path w="35340" h="20868" extrusionOk="0">
                  <a:moveTo>
                    <a:pt x="28463" y="0"/>
                  </a:moveTo>
                  <a:lnTo>
                    <a:pt x="0" y="11091"/>
                  </a:lnTo>
                  <a:lnTo>
                    <a:pt x="35182" y="20826"/>
                  </a:lnTo>
                  <a:lnTo>
                    <a:pt x="35182" y="20815"/>
                  </a:lnTo>
                  <a:lnTo>
                    <a:pt x="35339" y="20868"/>
                  </a:lnTo>
                  <a:lnTo>
                    <a:pt x="35339" y="20868"/>
                  </a:lnTo>
                  <a:lnTo>
                    <a:pt x="29037" y="126"/>
                  </a:lnTo>
                  <a:lnTo>
                    <a:pt x="28850" y="126"/>
                  </a:lnTo>
                  <a:lnTo>
                    <a:pt x="2846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4136725" y="459575"/>
              <a:ext cx="157575" cy="518575"/>
            </a:xfrm>
            <a:custGeom>
              <a:avLst/>
              <a:gdLst/>
              <a:ahLst/>
              <a:cxnLst/>
              <a:rect l="l" t="t" r="r" b="b"/>
              <a:pathLst>
                <a:path w="6303" h="20743" extrusionOk="0">
                  <a:moveTo>
                    <a:pt x="0" y="1"/>
                  </a:moveTo>
                  <a:lnTo>
                    <a:pt x="6302" y="20743"/>
                  </a:lnTo>
                  <a:lnTo>
                    <a:pt x="6302" y="20743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4294275" y="561300"/>
              <a:ext cx="996150" cy="482575"/>
            </a:xfrm>
            <a:custGeom>
              <a:avLst/>
              <a:gdLst/>
              <a:ahLst/>
              <a:cxnLst/>
              <a:rect l="l" t="t" r="r" b="b"/>
              <a:pathLst>
                <a:path w="39846" h="19303" extrusionOk="0">
                  <a:moveTo>
                    <a:pt x="21858" y="1"/>
                  </a:moveTo>
                  <a:lnTo>
                    <a:pt x="0" y="16674"/>
                  </a:lnTo>
                  <a:lnTo>
                    <a:pt x="39679" y="19292"/>
                  </a:lnTo>
                  <a:lnTo>
                    <a:pt x="39700" y="19250"/>
                  </a:lnTo>
                  <a:lnTo>
                    <a:pt x="39846" y="19303"/>
                  </a:lnTo>
                  <a:lnTo>
                    <a:pt x="39846" y="19303"/>
                  </a:lnTo>
                  <a:lnTo>
                    <a:pt x="22693" y="314"/>
                  </a:lnTo>
                  <a:lnTo>
                    <a:pt x="22057" y="52"/>
                  </a:lnTo>
                  <a:lnTo>
                    <a:pt x="2185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4294275" y="561300"/>
              <a:ext cx="546475" cy="416850"/>
            </a:xfrm>
            <a:custGeom>
              <a:avLst/>
              <a:gdLst/>
              <a:ahLst/>
              <a:cxnLst/>
              <a:rect l="l" t="t" r="r" b="b"/>
              <a:pathLst>
                <a:path w="21859" h="16674" extrusionOk="0">
                  <a:moveTo>
                    <a:pt x="21858" y="1"/>
                  </a:moveTo>
                  <a:lnTo>
                    <a:pt x="0" y="16674"/>
                  </a:lnTo>
                  <a:lnTo>
                    <a:pt x="0" y="16674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4861575" y="569125"/>
              <a:ext cx="675350" cy="474750"/>
            </a:xfrm>
            <a:custGeom>
              <a:avLst/>
              <a:gdLst/>
              <a:ahLst/>
              <a:cxnLst/>
              <a:rect l="l" t="t" r="r" b="b"/>
              <a:pathLst>
                <a:path w="27014" h="18990" extrusionOk="0">
                  <a:moveTo>
                    <a:pt x="1" y="1"/>
                  </a:moveTo>
                  <a:lnTo>
                    <a:pt x="17154" y="18990"/>
                  </a:lnTo>
                  <a:lnTo>
                    <a:pt x="27014" y="113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3251950" y="733700"/>
              <a:ext cx="1038425" cy="1273725"/>
            </a:xfrm>
            <a:custGeom>
              <a:avLst/>
              <a:gdLst/>
              <a:ahLst/>
              <a:cxnLst/>
              <a:rect l="l" t="t" r="r" b="b"/>
              <a:pathLst>
                <a:path w="41537" h="50949" extrusionOk="0">
                  <a:moveTo>
                    <a:pt x="6354" y="1"/>
                  </a:moveTo>
                  <a:lnTo>
                    <a:pt x="1" y="50802"/>
                  </a:lnTo>
                  <a:lnTo>
                    <a:pt x="1" y="50802"/>
                  </a:lnTo>
                  <a:lnTo>
                    <a:pt x="63" y="50729"/>
                  </a:lnTo>
                  <a:lnTo>
                    <a:pt x="94" y="50948"/>
                  </a:lnTo>
                  <a:lnTo>
                    <a:pt x="147" y="50938"/>
                  </a:lnTo>
                  <a:lnTo>
                    <a:pt x="41443" y="10017"/>
                  </a:lnTo>
                  <a:lnTo>
                    <a:pt x="41536" y="9736"/>
                  </a:lnTo>
                  <a:lnTo>
                    <a:pt x="635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3255600" y="984125"/>
              <a:ext cx="1032425" cy="1023025"/>
            </a:xfrm>
            <a:custGeom>
              <a:avLst/>
              <a:gdLst/>
              <a:ahLst/>
              <a:cxnLst/>
              <a:rect l="l" t="t" r="r" b="b"/>
              <a:pathLst>
                <a:path w="41297" h="40921" extrusionOk="0">
                  <a:moveTo>
                    <a:pt x="41297" y="0"/>
                  </a:moveTo>
                  <a:lnTo>
                    <a:pt x="1" y="40921"/>
                  </a:lnTo>
                  <a:lnTo>
                    <a:pt x="29590" y="36852"/>
                  </a:lnTo>
                  <a:lnTo>
                    <a:pt x="29454" y="36685"/>
                  </a:lnTo>
                  <a:lnTo>
                    <a:pt x="29788" y="36779"/>
                  </a:lnTo>
                  <a:lnTo>
                    <a:pt x="4129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4008125" y="978125"/>
              <a:ext cx="1278125" cy="926775"/>
            </a:xfrm>
            <a:custGeom>
              <a:avLst/>
              <a:gdLst/>
              <a:ahLst/>
              <a:cxnLst/>
              <a:rect l="l" t="t" r="r" b="b"/>
              <a:pathLst>
                <a:path w="51125" h="37071" extrusionOk="0">
                  <a:moveTo>
                    <a:pt x="11446" y="1"/>
                  </a:moveTo>
                  <a:lnTo>
                    <a:pt x="11602" y="42"/>
                  </a:lnTo>
                  <a:lnTo>
                    <a:pt x="0" y="37071"/>
                  </a:lnTo>
                  <a:lnTo>
                    <a:pt x="51073" y="2776"/>
                  </a:lnTo>
                  <a:lnTo>
                    <a:pt x="51125" y="2619"/>
                  </a:lnTo>
                  <a:lnTo>
                    <a:pt x="11446" y="1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4294275" y="978125"/>
              <a:ext cx="991975" cy="65475"/>
            </a:xfrm>
            <a:custGeom>
              <a:avLst/>
              <a:gdLst/>
              <a:ahLst/>
              <a:cxnLst/>
              <a:rect l="l" t="t" r="r" b="b"/>
              <a:pathLst>
                <a:path w="39679" h="2619" extrusionOk="0">
                  <a:moveTo>
                    <a:pt x="0" y="1"/>
                  </a:moveTo>
                  <a:lnTo>
                    <a:pt x="0" y="1"/>
                  </a:lnTo>
                  <a:lnTo>
                    <a:pt x="39679" y="2619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2835900" y="2022000"/>
              <a:ext cx="504250" cy="568675"/>
            </a:xfrm>
            <a:custGeom>
              <a:avLst/>
              <a:gdLst/>
              <a:ahLst/>
              <a:cxnLst/>
              <a:rect l="l" t="t" r="r" b="b"/>
              <a:pathLst>
                <a:path w="20170" h="22747" extrusionOk="0">
                  <a:moveTo>
                    <a:pt x="16507" y="1"/>
                  </a:moveTo>
                  <a:lnTo>
                    <a:pt x="1" y="22380"/>
                  </a:lnTo>
                  <a:lnTo>
                    <a:pt x="20169" y="22746"/>
                  </a:lnTo>
                  <a:lnTo>
                    <a:pt x="19001" y="15453"/>
                  </a:lnTo>
                  <a:lnTo>
                    <a:pt x="1650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3255600" y="1913225"/>
              <a:ext cx="742900" cy="677450"/>
            </a:xfrm>
            <a:custGeom>
              <a:avLst/>
              <a:gdLst/>
              <a:ahLst/>
              <a:cxnLst/>
              <a:rect l="l" t="t" r="r" b="b"/>
              <a:pathLst>
                <a:path w="29716" h="27098" extrusionOk="0">
                  <a:moveTo>
                    <a:pt x="29716" y="1"/>
                  </a:moveTo>
                  <a:lnTo>
                    <a:pt x="1" y="4091"/>
                  </a:lnTo>
                  <a:lnTo>
                    <a:pt x="1086" y="10789"/>
                  </a:lnTo>
                  <a:lnTo>
                    <a:pt x="3715" y="27097"/>
                  </a:lnTo>
                  <a:lnTo>
                    <a:pt x="3725" y="27097"/>
                  </a:lnTo>
                  <a:lnTo>
                    <a:pt x="2971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1705175" y="2772175"/>
              <a:ext cx="693350" cy="663600"/>
            </a:xfrm>
            <a:custGeom>
              <a:avLst/>
              <a:gdLst/>
              <a:ahLst/>
              <a:cxnLst/>
              <a:rect l="l" t="t" r="r" b="b"/>
              <a:pathLst>
                <a:path w="27734" h="26544" extrusionOk="0">
                  <a:moveTo>
                    <a:pt x="3673" y="1"/>
                  </a:moveTo>
                  <a:lnTo>
                    <a:pt x="1628" y="14722"/>
                  </a:lnTo>
                  <a:lnTo>
                    <a:pt x="1" y="26470"/>
                  </a:lnTo>
                  <a:lnTo>
                    <a:pt x="52" y="26491"/>
                  </a:lnTo>
                  <a:lnTo>
                    <a:pt x="73" y="26544"/>
                  </a:lnTo>
                  <a:lnTo>
                    <a:pt x="27608" y="23685"/>
                  </a:lnTo>
                  <a:cubicBezTo>
                    <a:pt x="27566" y="23445"/>
                    <a:pt x="27608" y="23184"/>
                    <a:pt x="27733" y="22976"/>
                  </a:cubicBezTo>
                  <a:lnTo>
                    <a:pt x="367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2435525" y="2589325"/>
              <a:ext cx="904625" cy="762200"/>
            </a:xfrm>
            <a:custGeom>
              <a:avLst/>
              <a:gdLst/>
              <a:ahLst/>
              <a:cxnLst/>
              <a:rect l="l" t="t" r="r" b="b"/>
              <a:pathLst>
                <a:path w="36185" h="30488" extrusionOk="0">
                  <a:moveTo>
                    <a:pt x="15797" y="0"/>
                  </a:moveTo>
                  <a:lnTo>
                    <a:pt x="6824" y="16976"/>
                  </a:lnTo>
                  <a:lnTo>
                    <a:pt x="1" y="30144"/>
                  </a:lnTo>
                  <a:cubicBezTo>
                    <a:pt x="94" y="30237"/>
                    <a:pt x="157" y="30362"/>
                    <a:pt x="198" y="30487"/>
                  </a:cubicBezTo>
                  <a:lnTo>
                    <a:pt x="36184" y="376"/>
                  </a:lnTo>
                  <a:lnTo>
                    <a:pt x="1579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799325" y="2586200"/>
              <a:ext cx="1023050" cy="756725"/>
            </a:xfrm>
            <a:custGeom>
              <a:avLst/>
              <a:gdLst/>
              <a:ahLst/>
              <a:cxnLst/>
              <a:rect l="l" t="t" r="r" b="b"/>
              <a:pathLst>
                <a:path w="40922" h="30269" extrusionOk="0">
                  <a:moveTo>
                    <a:pt x="40921" y="0"/>
                  </a:moveTo>
                  <a:lnTo>
                    <a:pt x="1" y="7074"/>
                  </a:lnTo>
                  <a:lnTo>
                    <a:pt x="24176" y="30174"/>
                  </a:lnTo>
                  <a:cubicBezTo>
                    <a:pt x="24322" y="30060"/>
                    <a:pt x="24520" y="29976"/>
                    <a:pt x="24760" y="29976"/>
                  </a:cubicBezTo>
                  <a:cubicBezTo>
                    <a:pt x="24874" y="29976"/>
                    <a:pt x="24979" y="29997"/>
                    <a:pt x="25073" y="30028"/>
                  </a:cubicBezTo>
                  <a:lnTo>
                    <a:pt x="40879" y="125"/>
                  </a:lnTo>
                  <a:lnTo>
                    <a:pt x="40828" y="115"/>
                  </a:lnTo>
                  <a:lnTo>
                    <a:pt x="40921" y="0"/>
                  </a:lnTo>
                  <a:close/>
                  <a:moveTo>
                    <a:pt x="32272" y="17101"/>
                  </a:moveTo>
                  <a:lnTo>
                    <a:pt x="25354" y="30174"/>
                  </a:lnTo>
                  <a:lnTo>
                    <a:pt x="25449" y="30269"/>
                  </a:lnTo>
                  <a:lnTo>
                    <a:pt x="32272" y="1710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2440475" y="2598725"/>
              <a:ext cx="1417425" cy="916075"/>
            </a:xfrm>
            <a:custGeom>
              <a:avLst/>
              <a:gdLst/>
              <a:ahLst/>
              <a:cxnLst/>
              <a:rect l="l" t="t" r="r" b="b"/>
              <a:pathLst>
                <a:path w="56697" h="36643" extrusionOk="0">
                  <a:moveTo>
                    <a:pt x="35986" y="0"/>
                  </a:moveTo>
                  <a:lnTo>
                    <a:pt x="0" y="30111"/>
                  </a:lnTo>
                  <a:cubicBezTo>
                    <a:pt x="63" y="30310"/>
                    <a:pt x="74" y="30529"/>
                    <a:pt x="11" y="30737"/>
                  </a:cubicBezTo>
                  <a:lnTo>
                    <a:pt x="56446" y="36643"/>
                  </a:lnTo>
                  <a:lnTo>
                    <a:pt x="56394" y="36559"/>
                  </a:lnTo>
                  <a:lnTo>
                    <a:pt x="56697" y="36403"/>
                  </a:lnTo>
                  <a:lnTo>
                    <a:pt x="36268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3348725" y="1912975"/>
              <a:ext cx="1181625" cy="687075"/>
            </a:xfrm>
            <a:custGeom>
              <a:avLst/>
              <a:gdLst/>
              <a:ahLst/>
              <a:cxnLst/>
              <a:rect l="l" t="t" r="r" b="b"/>
              <a:pathLst>
                <a:path w="47265" h="27483" extrusionOk="0">
                  <a:moveTo>
                    <a:pt x="26095" y="1"/>
                  </a:moveTo>
                  <a:lnTo>
                    <a:pt x="25991" y="11"/>
                  </a:lnTo>
                  <a:lnTo>
                    <a:pt x="0" y="27107"/>
                  </a:lnTo>
                  <a:lnTo>
                    <a:pt x="47264" y="27483"/>
                  </a:lnTo>
                  <a:lnTo>
                    <a:pt x="32251" y="7993"/>
                  </a:lnTo>
                  <a:lnTo>
                    <a:pt x="2609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3347150" y="2598725"/>
              <a:ext cx="1183475" cy="910100"/>
            </a:xfrm>
            <a:custGeom>
              <a:avLst/>
              <a:gdLst/>
              <a:ahLst/>
              <a:cxnLst/>
              <a:rect l="l" t="t" r="r" b="b"/>
              <a:pathLst>
                <a:path w="47339" h="36404" extrusionOk="0">
                  <a:moveTo>
                    <a:pt x="1" y="0"/>
                  </a:moveTo>
                  <a:lnTo>
                    <a:pt x="20430" y="36403"/>
                  </a:lnTo>
                  <a:lnTo>
                    <a:pt x="20440" y="36392"/>
                  </a:lnTo>
                  <a:lnTo>
                    <a:pt x="20701" y="36257"/>
                  </a:lnTo>
                  <a:lnTo>
                    <a:pt x="47338" y="37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290400" y="852125"/>
              <a:ext cx="669100" cy="448425"/>
            </a:xfrm>
            <a:custGeom>
              <a:avLst/>
              <a:gdLst/>
              <a:ahLst/>
              <a:cxnLst/>
              <a:rect l="l" t="t" r="r" b="b"/>
              <a:pathLst>
                <a:path w="26764" h="17937" extrusionOk="0">
                  <a:moveTo>
                    <a:pt x="9861" y="1"/>
                  </a:moveTo>
                  <a:lnTo>
                    <a:pt x="1" y="7670"/>
                  </a:lnTo>
                  <a:lnTo>
                    <a:pt x="158" y="7722"/>
                  </a:lnTo>
                  <a:lnTo>
                    <a:pt x="158" y="7732"/>
                  </a:lnTo>
                  <a:lnTo>
                    <a:pt x="26763" y="17936"/>
                  </a:lnTo>
                  <a:lnTo>
                    <a:pt x="26763" y="17936"/>
                  </a:lnTo>
                  <a:lnTo>
                    <a:pt x="9965" y="42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5290400" y="852125"/>
              <a:ext cx="246525" cy="191750"/>
            </a:xfrm>
            <a:custGeom>
              <a:avLst/>
              <a:gdLst/>
              <a:ahLst/>
              <a:cxnLst/>
              <a:rect l="l" t="t" r="r" b="b"/>
              <a:pathLst>
                <a:path w="9861" h="7670" extrusionOk="0">
                  <a:moveTo>
                    <a:pt x="9861" y="1"/>
                  </a:moveTo>
                  <a:lnTo>
                    <a:pt x="1" y="7670"/>
                  </a:lnTo>
                  <a:lnTo>
                    <a:pt x="1" y="767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4013600" y="1916100"/>
              <a:ext cx="903050" cy="681600"/>
            </a:xfrm>
            <a:custGeom>
              <a:avLst/>
              <a:gdLst/>
              <a:ahLst/>
              <a:cxnLst/>
              <a:rect l="l" t="t" r="r" b="b"/>
              <a:pathLst>
                <a:path w="36122" h="27264" extrusionOk="0">
                  <a:moveTo>
                    <a:pt x="1" y="1"/>
                  </a:moveTo>
                  <a:lnTo>
                    <a:pt x="3746" y="4852"/>
                  </a:lnTo>
                  <a:lnTo>
                    <a:pt x="21014" y="27263"/>
                  </a:lnTo>
                  <a:lnTo>
                    <a:pt x="36122" y="106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4007875" y="1047500"/>
              <a:ext cx="1277100" cy="1128675"/>
            </a:xfrm>
            <a:custGeom>
              <a:avLst/>
              <a:gdLst/>
              <a:ahLst/>
              <a:cxnLst/>
              <a:rect l="l" t="t" r="r" b="b"/>
              <a:pathLst>
                <a:path w="51084" h="45147" extrusionOk="0">
                  <a:moveTo>
                    <a:pt x="51083" y="1"/>
                  </a:moveTo>
                  <a:lnTo>
                    <a:pt x="10" y="34296"/>
                  </a:lnTo>
                  <a:lnTo>
                    <a:pt x="0" y="34337"/>
                  </a:lnTo>
                  <a:lnTo>
                    <a:pt x="36539" y="45147"/>
                  </a:lnTo>
                  <a:lnTo>
                    <a:pt x="5108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4929675" y="1045425"/>
              <a:ext cx="1040775" cy="1131025"/>
            </a:xfrm>
            <a:custGeom>
              <a:avLst/>
              <a:gdLst/>
              <a:ahLst/>
              <a:cxnLst/>
              <a:rect l="l" t="t" r="r" b="b"/>
              <a:pathLst>
                <a:path w="41631" h="45241" extrusionOk="0">
                  <a:moveTo>
                    <a:pt x="14587" y="0"/>
                  </a:moveTo>
                  <a:lnTo>
                    <a:pt x="1" y="45240"/>
                  </a:lnTo>
                  <a:lnTo>
                    <a:pt x="41631" y="10674"/>
                  </a:lnTo>
                  <a:lnTo>
                    <a:pt x="41192" y="10204"/>
                  </a:lnTo>
                  <a:lnTo>
                    <a:pt x="1458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4545450" y="2187900"/>
              <a:ext cx="829250" cy="755675"/>
            </a:xfrm>
            <a:custGeom>
              <a:avLst/>
              <a:gdLst/>
              <a:ahLst/>
              <a:cxnLst/>
              <a:rect l="l" t="t" r="r" b="b"/>
              <a:pathLst>
                <a:path w="33170" h="30227" extrusionOk="0">
                  <a:moveTo>
                    <a:pt x="15108" y="1"/>
                  </a:moveTo>
                  <a:lnTo>
                    <a:pt x="0" y="16590"/>
                  </a:lnTo>
                  <a:lnTo>
                    <a:pt x="33169" y="30226"/>
                  </a:lnTo>
                  <a:lnTo>
                    <a:pt x="33169" y="30226"/>
                  </a:lnTo>
                  <a:lnTo>
                    <a:pt x="21389" y="10507"/>
                  </a:lnTo>
                  <a:lnTo>
                    <a:pt x="1510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5978250" y="1318775"/>
              <a:ext cx="350075" cy="664900"/>
            </a:xfrm>
            <a:custGeom>
              <a:avLst/>
              <a:gdLst/>
              <a:ahLst/>
              <a:cxnLst/>
              <a:rect l="l" t="t" r="r" b="b"/>
              <a:pathLst>
                <a:path w="14003" h="26596" extrusionOk="0">
                  <a:moveTo>
                    <a:pt x="1" y="1"/>
                  </a:moveTo>
                  <a:lnTo>
                    <a:pt x="3694" y="26596"/>
                  </a:lnTo>
                  <a:lnTo>
                    <a:pt x="14002" y="11509"/>
                  </a:lnTo>
                  <a:lnTo>
                    <a:pt x="13950" y="113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931250" y="2185300"/>
              <a:ext cx="710800" cy="756975"/>
            </a:xfrm>
            <a:custGeom>
              <a:avLst/>
              <a:gdLst/>
              <a:ahLst/>
              <a:cxnLst/>
              <a:rect l="l" t="t" r="r" b="b"/>
              <a:pathLst>
                <a:path w="28432" h="30279" extrusionOk="0">
                  <a:moveTo>
                    <a:pt x="0" y="0"/>
                  </a:moveTo>
                  <a:lnTo>
                    <a:pt x="18092" y="30279"/>
                  </a:lnTo>
                  <a:lnTo>
                    <a:pt x="28431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5391600" y="2197550"/>
              <a:ext cx="451300" cy="746300"/>
            </a:xfrm>
            <a:custGeom>
              <a:avLst/>
              <a:gdLst/>
              <a:ahLst/>
              <a:cxnLst/>
              <a:rect l="l" t="t" r="r" b="b"/>
              <a:pathLst>
                <a:path w="18052" h="29852" extrusionOk="0">
                  <a:moveTo>
                    <a:pt x="10320" y="0"/>
                  </a:moveTo>
                  <a:lnTo>
                    <a:pt x="1" y="29851"/>
                  </a:lnTo>
                  <a:lnTo>
                    <a:pt x="18030" y="29851"/>
                  </a:lnTo>
                  <a:lnTo>
                    <a:pt x="18051" y="29840"/>
                  </a:lnTo>
                  <a:lnTo>
                    <a:pt x="1032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5649600" y="2193125"/>
              <a:ext cx="592900" cy="750450"/>
            </a:xfrm>
            <a:custGeom>
              <a:avLst/>
              <a:gdLst/>
              <a:ahLst/>
              <a:cxnLst/>
              <a:rect l="l" t="t" r="r" b="b"/>
              <a:pathLst>
                <a:path w="23716" h="30018" extrusionOk="0">
                  <a:moveTo>
                    <a:pt x="52" y="0"/>
                  </a:moveTo>
                  <a:lnTo>
                    <a:pt x="0" y="177"/>
                  </a:lnTo>
                  <a:lnTo>
                    <a:pt x="7731" y="30017"/>
                  </a:lnTo>
                  <a:lnTo>
                    <a:pt x="23715" y="1848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6070600" y="1606475"/>
              <a:ext cx="432475" cy="441650"/>
            </a:xfrm>
            <a:custGeom>
              <a:avLst/>
              <a:gdLst/>
              <a:ahLst/>
              <a:cxnLst/>
              <a:rect l="l" t="t" r="r" b="b"/>
              <a:pathLst>
                <a:path w="17299" h="17666" extrusionOk="0">
                  <a:moveTo>
                    <a:pt x="10308" y="1"/>
                  </a:moveTo>
                  <a:lnTo>
                    <a:pt x="0" y="15088"/>
                  </a:lnTo>
                  <a:lnTo>
                    <a:pt x="17299" y="17665"/>
                  </a:lnTo>
                  <a:lnTo>
                    <a:pt x="17299" y="17665"/>
                  </a:lnTo>
                  <a:lnTo>
                    <a:pt x="1030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5649075" y="1315125"/>
              <a:ext cx="421525" cy="872800"/>
            </a:xfrm>
            <a:custGeom>
              <a:avLst/>
              <a:gdLst/>
              <a:ahLst/>
              <a:cxnLst/>
              <a:rect l="l" t="t" r="r" b="b"/>
              <a:pathLst>
                <a:path w="16861" h="34912" extrusionOk="0">
                  <a:moveTo>
                    <a:pt x="12980" y="1"/>
                  </a:moveTo>
                  <a:lnTo>
                    <a:pt x="0" y="34859"/>
                  </a:lnTo>
                  <a:lnTo>
                    <a:pt x="167" y="34859"/>
                  </a:lnTo>
                  <a:lnTo>
                    <a:pt x="146" y="34912"/>
                  </a:lnTo>
                  <a:lnTo>
                    <a:pt x="16861" y="26742"/>
                  </a:lnTo>
                  <a:lnTo>
                    <a:pt x="13168" y="147"/>
                  </a:lnTo>
                  <a:lnTo>
                    <a:pt x="1298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4929400" y="1312250"/>
              <a:ext cx="1044175" cy="874350"/>
            </a:xfrm>
            <a:custGeom>
              <a:avLst/>
              <a:gdLst/>
              <a:ahLst/>
              <a:cxnLst/>
              <a:rect l="l" t="t" r="r" b="b"/>
              <a:pathLst>
                <a:path w="41767" h="34974" extrusionOk="0">
                  <a:moveTo>
                    <a:pt x="41642" y="1"/>
                  </a:moveTo>
                  <a:lnTo>
                    <a:pt x="12" y="34567"/>
                  </a:lnTo>
                  <a:lnTo>
                    <a:pt x="1" y="34598"/>
                  </a:lnTo>
                  <a:lnTo>
                    <a:pt x="28787" y="34974"/>
                  </a:lnTo>
                  <a:lnTo>
                    <a:pt x="41767" y="116"/>
                  </a:lnTo>
                  <a:lnTo>
                    <a:pt x="41683" y="42"/>
                  </a:lnTo>
                  <a:lnTo>
                    <a:pt x="4164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5650875" y="1983650"/>
              <a:ext cx="595025" cy="671700"/>
            </a:xfrm>
            <a:custGeom>
              <a:avLst/>
              <a:gdLst/>
              <a:ahLst/>
              <a:cxnLst/>
              <a:rect l="l" t="t" r="r" b="b"/>
              <a:pathLst>
                <a:path w="23801" h="26868" extrusionOk="0">
                  <a:moveTo>
                    <a:pt x="16789" y="1"/>
                  </a:moveTo>
                  <a:lnTo>
                    <a:pt x="74" y="8171"/>
                  </a:lnTo>
                  <a:lnTo>
                    <a:pt x="1" y="8379"/>
                  </a:lnTo>
                  <a:lnTo>
                    <a:pt x="23664" y="26868"/>
                  </a:lnTo>
                  <a:lnTo>
                    <a:pt x="23675" y="26868"/>
                  </a:lnTo>
                  <a:lnTo>
                    <a:pt x="23800" y="26565"/>
                  </a:lnTo>
                  <a:lnTo>
                    <a:pt x="1678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6070600" y="1983650"/>
              <a:ext cx="433000" cy="664125"/>
            </a:xfrm>
            <a:custGeom>
              <a:avLst/>
              <a:gdLst/>
              <a:ahLst/>
              <a:cxnLst/>
              <a:rect l="l" t="t" r="r" b="b"/>
              <a:pathLst>
                <a:path w="17320" h="26565" extrusionOk="0">
                  <a:moveTo>
                    <a:pt x="0" y="1"/>
                  </a:moveTo>
                  <a:lnTo>
                    <a:pt x="7011" y="26565"/>
                  </a:lnTo>
                  <a:lnTo>
                    <a:pt x="17320" y="2630"/>
                  </a:lnTo>
                  <a:lnTo>
                    <a:pt x="17299" y="25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2437350" y="3367150"/>
              <a:ext cx="1416375" cy="419975"/>
            </a:xfrm>
            <a:custGeom>
              <a:avLst/>
              <a:gdLst/>
              <a:ahLst/>
              <a:cxnLst/>
              <a:rect l="l" t="t" r="r" b="b"/>
              <a:pathLst>
                <a:path w="56655" h="16799" extrusionOk="0">
                  <a:moveTo>
                    <a:pt x="136" y="0"/>
                  </a:moveTo>
                  <a:cubicBezTo>
                    <a:pt x="115" y="116"/>
                    <a:pt x="63" y="220"/>
                    <a:pt x="0" y="313"/>
                  </a:cubicBezTo>
                  <a:lnTo>
                    <a:pt x="13919" y="16799"/>
                  </a:lnTo>
                  <a:lnTo>
                    <a:pt x="56655" y="6031"/>
                  </a:lnTo>
                  <a:lnTo>
                    <a:pt x="56571" y="590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710125" y="3372125"/>
              <a:ext cx="693325" cy="509425"/>
            </a:xfrm>
            <a:custGeom>
              <a:avLst/>
              <a:gdLst/>
              <a:ahLst/>
              <a:cxnLst/>
              <a:rect l="l" t="t" r="r" b="b"/>
              <a:pathLst>
                <a:path w="27733" h="20377" extrusionOk="0">
                  <a:moveTo>
                    <a:pt x="27503" y="0"/>
                  </a:moveTo>
                  <a:lnTo>
                    <a:pt x="14211" y="1387"/>
                  </a:lnTo>
                  <a:lnTo>
                    <a:pt x="0" y="2859"/>
                  </a:lnTo>
                  <a:lnTo>
                    <a:pt x="6928" y="20376"/>
                  </a:lnTo>
                  <a:lnTo>
                    <a:pt x="15286" y="12312"/>
                  </a:lnTo>
                  <a:lnTo>
                    <a:pt x="27733" y="292"/>
                  </a:lnTo>
                  <a:cubicBezTo>
                    <a:pt x="27639" y="209"/>
                    <a:pt x="27566" y="114"/>
                    <a:pt x="27503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890100" y="3380700"/>
              <a:ext cx="882975" cy="505550"/>
            </a:xfrm>
            <a:custGeom>
              <a:avLst/>
              <a:gdLst/>
              <a:ahLst/>
              <a:cxnLst/>
              <a:rect l="l" t="t" r="r" b="b"/>
              <a:pathLst>
                <a:path w="35319" h="20222" extrusionOk="0">
                  <a:moveTo>
                    <a:pt x="21651" y="1"/>
                  </a:moveTo>
                  <a:cubicBezTo>
                    <a:pt x="21515" y="84"/>
                    <a:pt x="21338" y="147"/>
                    <a:pt x="21129" y="147"/>
                  </a:cubicBezTo>
                  <a:cubicBezTo>
                    <a:pt x="21025" y="147"/>
                    <a:pt x="20930" y="126"/>
                    <a:pt x="20847" y="105"/>
                  </a:cubicBezTo>
                  <a:lnTo>
                    <a:pt x="10904" y="9704"/>
                  </a:lnTo>
                  <a:lnTo>
                    <a:pt x="1" y="20221"/>
                  </a:lnTo>
                  <a:lnTo>
                    <a:pt x="1" y="20221"/>
                  </a:lnTo>
                  <a:lnTo>
                    <a:pt x="35319" y="16184"/>
                  </a:lnTo>
                  <a:lnTo>
                    <a:pt x="2165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2785300" y="3517925"/>
              <a:ext cx="1071300" cy="546725"/>
            </a:xfrm>
            <a:custGeom>
              <a:avLst/>
              <a:gdLst/>
              <a:ahLst/>
              <a:cxnLst/>
              <a:rect l="l" t="t" r="r" b="b"/>
              <a:pathLst>
                <a:path w="42852" h="21869" extrusionOk="0">
                  <a:moveTo>
                    <a:pt x="42737" y="0"/>
                  </a:moveTo>
                  <a:lnTo>
                    <a:pt x="1" y="10768"/>
                  </a:lnTo>
                  <a:lnTo>
                    <a:pt x="147" y="10945"/>
                  </a:lnTo>
                  <a:lnTo>
                    <a:pt x="126" y="10945"/>
                  </a:lnTo>
                  <a:lnTo>
                    <a:pt x="24874" y="21869"/>
                  </a:lnTo>
                  <a:lnTo>
                    <a:pt x="25636" y="21723"/>
                  </a:lnTo>
                  <a:lnTo>
                    <a:pt x="25646" y="21775"/>
                  </a:lnTo>
                  <a:lnTo>
                    <a:pt x="42852" y="178"/>
                  </a:lnTo>
                  <a:lnTo>
                    <a:pt x="4273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1901050" y="3792600"/>
              <a:ext cx="878025" cy="427000"/>
            </a:xfrm>
            <a:custGeom>
              <a:avLst/>
              <a:gdLst/>
              <a:ahLst/>
              <a:cxnLst/>
              <a:rect l="l" t="t" r="r" b="b"/>
              <a:pathLst>
                <a:path w="35121" h="17080" extrusionOk="0">
                  <a:moveTo>
                    <a:pt x="35120" y="0"/>
                  </a:moveTo>
                  <a:lnTo>
                    <a:pt x="1" y="4027"/>
                  </a:lnTo>
                  <a:lnTo>
                    <a:pt x="27723" y="17079"/>
                  </a:lnTo>
                  <a:lnTo>
                    <a:pt x="27838" y="17059"/>
                  </a:lnTo>
                  <a:lnTo>
                    <a:pt x="3512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2596975" y="3791550"/>
              <a:ext cx="810200" cy="427525"/>
            </a:xfrm>
            <a:custGeom>
              <a:avLst/>
              <a:gdLst/>
              <a:ahLst/>
              <a:cxnLst/>
              <a:rect l="l" t="t" r="r" b="b"/>
              <a:pathLst>
                <a:path w="32408" h="17101" extrusionOk="0">
                  <a:moveTo>
                    <a:pt x="7659" y="0"/>
                  </a:moveTo>
                  <a:lnTo>
                    <a:pt x="7378" y="31"/>
                  </a:lnTo>
                  <a:lnTo>
                    <a:pt x="7283" y="42"/>
                  </a:lnTo>
                  <a:lnTo>
                    <a:pt x="1" y="17101"/>
                  </a:lnTo>
                  <a:lnTo>
                    <a:pt x="32407" y="10924"/>
                  </a:lnTo>
                  <a:lnTo>
                    <a:pt x="765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4542075" y="2609950"/>
              <a:ext cx="819050" cy="410050"/>
            </a:xfrm>
            <a:custGeom>
              <a:avLst/>
              <a:gdLst/>
              <a:ahLst/>
              <a:cxnLst/>
              <a:rect l="l" t="t" r="r" b="b"/>
              <a:pathLst>
                <a:path w="32762" h="16402" extrusionOk="0">
                  <a:moveTo>
                    <a:pt x="0" y="0"/>
                  </a:moveTo>
                  <a:lnTo>
                    <a:pt x="9850" y="16402"/>
                  </a:lnTo>
                  <a:lnTo>
                    <a:pt x="9912" y="16370"/>
                  </a:lnTo>
                  <a:lnTo>
                    <a:pt x="9975" y="16360"/>
                  </a:lnTo>
                  <a:lnTo>
                    <a:pt x="32762" y="13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3881350" y="2608900"/>
              <a:ext cx="906975" cy="887650"/>
            </a:xfrm>
            <a:custGeom>
              <a:avLst/>
              <a:gdLst/>
              <a:ahLst/>
              <a:cxnLst/>
              <a:rect l="l" t="t" r="r" b="b"/>
              <a:pathLst>
                <a:path w="36279" h="35506" extrusionOk="0">
                  <a:moveTo>
                    <a:pt x="26346" y="0"/>
                  </a:moveTo>
                  <a:lnTo>
                    <a:pt x="1" y="35505"/>
                  </a:lnTo>
                  <a:lnTo>
                    <a:pt x="36279" y="16444"/>
                  </a:lnTo>
                  <a:lnTo>
                    <a:pt x="26429" y="42"/>
                  </a:lnTo>
                  <a:lnTo>
                    <a:pt x="2634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426450" y="3522350"/>
              <a:ext cx="515450" cy="641700"/>
            </a:xfrm>
            <a:custGeom>
              <a:avLst/>
              <a:gdLst/>
              <a:ahLst/>
              <a:cxnLst/>
              <a:rect l="l" t="t" r="r" b="b"/>
              <a:pathLst>
                <a:path w="20618" h="25668" extrusionOk="0">
                  <a:moveTo>
                    <a:pt x="17206" y="1"/>
                  </a:moveTo>
                  <a:lnTo>
                    <a:pt x="0" y="21598"/>
                  </a:lnTo>
                  <a:lnTo>
                    <a:pt x="95" y="21984"/>
                  </a:lnTo>
                  <a:lnTo>
                    <a:pt x="20617" y="25667"/>
                  </a:lnTo>
                  <a:lnTo>
                    <a:pt x="17508" y="481"/>
                  </a:lnTo>
                  <a:lnTo>
                    <a:pt x="1720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3428800" y="4071925"/>
              <a:ext cx="513100" cy="392350"/>
            </a:xfrm>
            <a:custGeom>
              <a:avLst/>
              <a:gdLst/>
              <a:ahLst/>
              <a:cxnLst/>
              <a:rect l="l" t="t" r="r" b="b"/>
              <a:pathLst>
                <a:path w="20524" h="15694" extrusionOk="0">
                  <a:moveTo>
                    <a:pt x="1" y="1"/>
                  </a:moveTo>
                  <a:lnTo>
                    <a:pt x="3871" y="15693"/>
                  </a:lnTo>
                  <a:lnTo>
                    <a:pt x="20523" y="36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3525575" y="4164025"/>
              <a:ext cx="513100" cy="406925"/>
            </a:xfrm>
            <a:custGeom>
              <a:avLst/>
              <a:gdLst/>
              <a:ahLst/>
              <a:cxnLst/>
              <a:rect l="l" t="t" r="r" b="b"/>
              <a:pathLst>
                <a:path w="20524" h="16277" extrusionOk="0">
                  <a:moveTo>
                    <a:pt x="16652" y="0"/>
                  </a:moveTo>
                  <a:lnTo>
                    <a:pt x="0" y="12009"/>
                  </a:lnTo>
                  <a:lnTo>
                    <a:pt x="53" y="12208"/>
                  </a:lnTo>
                  <a:lnTo>
                    <a:pt x="53" y="12270"/>
                  </a:lnTo>
                  <a:lnTo>
                    <a:pt x="20273" y="16277"/>
                  </a:lnTo>
                  <a:lnTo>
                    <a:pt x="20419" y="16173"/>
                  </a:lnTo>
                  <a:lnTo>
                    <a:pt x="20523" y="15630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3864125" y="3534350"/>
              <a:ext cx="289050" cy="629700"/>
            </a:xfrm>
            <a:custGeom>
              <a:avLst/>
              <a:gdLst/>
              <a:ahLst/>
              <a:cxnLst/>
              <a:rect l="l" t="t" r="r" b="b"/>
              <a:pathLst>
                <a:path w="11562" h="25188" extrusionOk="0">
                  <a:moveTo>
                    <a:pt x="1" y="1"/>
                  </a:moveTo>
                  <a:lnTo>
                    <a:pt x="3110" y="25187"/>
                  </a:lnTo>
                  <a:lnTo>
                    <a:pt x="11510" y="18416"/>
                  </a:lnTo>
                  <a:lnTo>
                    <a:pt x="11561" y="18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3941875" y="3994725"/>
              <a:ext cx="210000" cy="560050"/>
            </a:xfrm>
            <a:custGeom>
              <a:avLst/>
              <a:gdLst/>
              <a:ahLst/>
              <a:cxnLst/>
              <a:rect l="l" t="t" r="r" b="b"/>
              <a:pathLst>
                <a:path w="8400" h="22402" extrusionOk="0">
                  <a:moveTo>
                    <a:pt x="8400" y="1"/>
                  </a:moveTo>
                  <a:lnTo>
                    <a:pt x="0" y="6772"/>
                  </a:lnTo>
                  <a:lnTo>
                    <a:pt x="3871" y="22402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3526875" y="4470775"/>
              <a:ext cx="505525" cy="469250"/>
            </a:xfrm>
            <a:custGeom>
              <a:avLst/>
              <a:gdLst/>
              <a:ahLst/>
              <a:cxnLst/>
              <a:rect l="l" t="t" r="r" b="b"/>
              <a:pathLst>
                <a:path w="20221" h="18770" extrusionOk="0">
                  <a:moveTo>
                    <a:pt x="1" y="0"/>
                  </a:moveTo>
                  <a:lnTo>
                    <a:pt x="1" y="18770"/>
                  </a:lnTo>
                  <a:lnTo>
                    <a:pt x="20221" y="40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109425" y="283500"/>
              <a:ext cx="5411650" cy="4688350"/>
            </a:xfrm>
            <a:custGeom>
              <a:avLst/>
              <a:gdLst/>
              <a:ahLst/>
              <a:cxnLst/>
              <a:rect l="l" t="t" r="r" b="b"/>
              <a:pathLst>
                <a:path w="216466" h="187534" extrusionOk="0">
                  <a:moveTo>
                    <a:pt x="100694" y="679"/>
                  </a:moveTo>
                  <a:lnTo>
                    <a:pt x="120905" y="7044"/>
                  </a:lnTo>
                  <a:lnTo>
                    <a:pt x="134489" y="7429"/>
                  </a:lnTo>
                  <a:lnTo>
                    <a:pt x="149451" y="11164"/>
                  </a:lnTo>
                  <a:lnTo>
                    <a:pt x="177204" y="22787"/>
                  </a:lnTo>
                  <a:lnTo>
                    <a:pt x="194482" y="41192"/>
                  </a:lnTo>
                  <a:lnTo>
                    <a:pt x="208703" y="52794"/>
                  </a:lnTo>
                  <a:lnTo>
                    <a:pt x="215767" y="70636"/>
                  </a:lnTo>
                  <a:lnTo>
                    <a:pt x="205333" y="94874"/>
                  </a:lnTo>
                  <a:lnTo>
                    <a:pt x="189317" y="106413"/>
                  </a:lnTo>
                  <a:lnTo>
                    <a:pt x="170965" y="106413"/>
                  </a:lnTo>
                  <a:lnTo>
                    <a:pt x="147281" y="109418"/>
                  </a:lnTo>
                  <a:lnTo>
                    <a:pt x="147218" y="109428"/>
                  </a:lnTo>
                  <a:lnTo>
                    <a:pt x="109949" y="129001"/>
                  </a:lnTo>
                  <a:lnTo>
                    <a:pt x="109636" y="129168"/>
                  </a:lnTo>
                  <a:lnTo>
                    <a:pt x="121749" y="148199"/>
                  </a:lnTo>
                  <a:lnTo>
                    <a:pt x="117065" y="171394"/>
                  </a:lnTo>
                  <a:lnTo>
                    <a:pt x="96699" y="186261"/>
                  </a:lnTo>
                  <a:lnTo>
                    <a:pt x="96699" y="167429"/>
                  </a:lnTo>
                  <a:lnTo>
                    <a:pt x="92671" y="151100"/>
                  </a:lnTo>
                  <a:lnTo>
                    <a:pt x="59388" y="157443"/>
                  </a:lnTo>
                  <a:lnTo>
                    <a:pt x="31030" y="144088"/>
                  </a:lnTo>
                  <a:lnTo>
                    <a:pt x="23882" y="126038"/>
                  </a:lnTo>
                  <a:lnTo>
                    <a:pt x="9954" y="120019"/>
                  </a:lnTo>
                  <a:lnTo>
                    <a:pt x="2139" y="104389"/>
                  </a:lnTo>
                  <a:lnTo>
                    <a:pt x="647" y="84179"/>
                  </a:lnTo>
                  <a:lnTo>
                    <a:pt x="647" y="66984"/>
                  </a:lnTo>
                  <a:lnTo>
                    <a:pt x="13355" y="49790"/>
                  </a:lnTo>
                  <a:lnTo>
                    <a:pt x="25354" y="35162"/>
                  </a:lnTo>
                  <a:lnTo>
                    <a:pt x="39231" y="25041"/>
                  </a:lnTo>
                  <a:lnTo>
                    <a:pt x="47160" y="15996"/>
                  </a:lnTo>
                  <a:lnTo>
                    <a:pt x="56456" y="8922"/>
                  </a:lnTo>
                  <a:lnTo>
                    <a:pt x="78920" y="7054"/>
                  </a:lnTo>
                  <a:lnTo>
                    <a:pt x="100694" y="679"/>
                  </a:lnTo>
                  <a:close/>
                  <a:moveTo>
                    <a:pt x="100705" y="0"/>
                  </a:moveTo>
                  <a:lnTo>
                    <a:pt x="78836" y="6407"/>
                  </a:lnTo>
                  <a:lnTo>
                    <a:pt x="56310" y="8285"/>
                  </a:lnTo>
                  <a:lnTo>
                    <a:pt x="56216" y="8296"/>
                  </a:lnTo>
                  <a:lnTo>
                    <a:pt x="46743" y="15495"/>
                  </a:lnTo>
                  <a:lnTo>
                    <a:pt x="38823" y="24540"/>
                  </a:lnTo>
                  <a:lnTo>
                    <a:pt x="24947" y="34661"/>
                  </a:lnTo>
                  <a:lnTo>
                    <a:pt x="12844" y="49393"/>
                  </a:lnTo>
                  <a:lnTo>
                    <a:pt x="0" y="66775"/>
                  </a:lnTo>
                  <a:lnTo>
                    <a:pt x="0" y="84200"/>
                  </a:lnTo>
                  <a:lnTo>
                    <a:pt x="1503" y="104503"/>
                  </a:lnTo>
                  <a:lnTo>
                    <a:pt x="9484" y="120519"/>
                  </a:lnTo>
                  <a:lnTo>
                    <a:pt x="23382" y="126529"/>
                  </a:lnTo>
                  <a:lnTo>
                    <a:pt x="30518" y="144568"/>
                  </a:lnTo>
                  <a:lnTo>
                    <a:pt x="59305" y="158122"/>
                  </a:lnTo>
                  <a:lnTo>
                    <a:pt x="92191" y="151851"/>
                  </a:lnTo>
                  <a:lnTo>
                    <a:pt x="96052" y="167471"/>
                  </a:lnTo>
                  <a:lnTo>
                    <a:pt x="96052" y="187534"/>
                  </a:lnTo>
                  <a:lnTo>
                    <a:pt x="117545" y="171842"/>
                  </a:lnTo>
                  <a:lnTo>
                    <a:pt x="117649" y="171769"/>
                  </a:lnTo>
                  <a:lnTo>
                    <a:pt x="122438" y="148074"/>
                  </a:lnTo>
                  <a:lnTo>
                    <a:pt x="110565" y="129409"/>
                  </a:lnTo>
                  <a:lnTo>
                    <a:pt x="147416" y="110054"/>
                  </a:lnTo>
                  <a:lnTo>
                    <a:pt x="171007" y="107060"/>
                  </a:lnTo>
                  <a:lnTo>
                    <a:pt x="189526" y="107060"/>
                  </a:lnTo>
                  <a:lnTo>
                    <a:pt x="205781" y="95343"/>
                  </a:lnTo>
                  <a:lnTo>
                    <a:pt x="205855" y="95291"/>
                  </a:lnTo>
                  <a:lnTo>
                    <a:pt x="216414" y="70772"/>
                  </a:lnTo>
                  <a:lnTo>
                    <a:pt x="216465" y="70647"/>
                  </a:lnTo>
                  <a:lnTo>
                    <a:pt x="209245" y="52398"/>
                  </a:lnTo>
                  <a:lnTo>
                    <a:pt x="194920" y="40723"/>
                  </a:lnTo>
                  <a:lnTo>
                    <a:pt x="177632" y="22297"/>
                  </a:lnTo>
                  <a:lnTo>
                    <a:pt x="177580" y="22245"/>
                  </a:lnTo>
                  <a:lnTo>
                    <a:pt x="149649" y="10549"/>
                  </a:lnTo>
                  <a:lnTo>
                    <a:pt x="134614" y="6793"/>
                  </a:lnTo>
                  <a:lnTo>
                    <a:pt x="121051" y="6407"/>
                  </a:lnTo>
                  <a:lnTo>
                    <a:pt x="10070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429450" y="1148725"/>
              <a:ext cx="483900" cy="473950"/>
            </a:xfrm>
            <a:custGeom>
              <a:avLst/>
              <a:gdLst/>
              <a:ahLst/>
              <a:cxnLst/>
              <a:rect l="l" t="t" r="r" b="b"/>
              <a:pathLst>
                <a:path w="19356" h="18958" extrusionOk="0">
                  <a:moveTo>
                    <a:pt x="12282" y="636"/>
                  </a:moveTo>
                  <a:lnTo>
                    <a:pt x="18844" y="18519"/>
                  </a:lnTo>
                  <a:lnTo>
                    <a:pt x="18844" y="18519"/>
                  </a:lnTo>
                  <a:lnTo>
                    <a:pt x="596" y="14878"/>
                  </a:lnTo>
                  <a:lnTo>
                    <a:pt x="12282" y="636"/>
                  </a:lnTo>
                  <a:close/>
                  <a:moveTo>
                    <a:pt x="12386" y="0"/>
                  </a:moveTo>
                  <a:lnTo>
                    <a:pt x="1" y="15087"/>
                  </a:lnTo>
                  <a:lnTo>
                    <a:pt x="19356" y="18958"/>
                  </a:lnTo>
                  <a:lnTo>
                    <a:pt x="1238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732825" y="899600"/>
              <a:ext cx="355025" cy="718900"/>
            </a:xfrm>
            <a:custGeom>
              <a:avLst/>
              <a:gdLst/>
              <a:ahLst/>
              <a:cxnLst/>
              <a:rect l="l" t="t" r="r" b="b"/>
              <a:pathLst>
                <a:path w="14201" h="28756" extrusionOk="0">
                  <a:moveTo>
                    <a:pt x="14012" y="1"/>
                  </a:moveTo>
                  <a:lnTo>
                    <a:pt x="1" y="10226"/>
                  </a:lnTo>
                  <a:lnTo>
                    <a:pt x="6813" y="28756"/>
                  </a:lnTo>
                  <a:lnTo>
                    <a:pt x="7116" y="28651"/>
                  </a:lnTo>
                  <a:lnTo>
                    <a:pt x="386" y="10341"/>
                  </a:lnTo>
                  <a:lnTo>
                    <a:pt x="14200" y="262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1432600" y="1518325"/>
              <a:ext cx="481800" cy="616650"/>
            </a:xfrm>
            <a:custGeom>
              <a:avLst/>
              <a:gdLst/>
              <a:ahLst/>
              <a:cxnLst/>
              <a:rect l="l" t="t" r="r" b="b"/>
              <a:pathLst>
                <a:path w="19272" h="24666" extrusionOk="0">
                  <a:moveTo>
                    <a:pt x="355" y="397"/>
                  </a:moveTo>
                  <a:lnTo>
                    <a:pt x="18676" y="4059"/>
                  </a:lnTo>
                  <a:lnTo>
                    <a:pt x="1816" y="23851"/>
                  </a:lnTo>
                  <a:lnTo>
                    <a:pt x="355" y="397"/>
                  </a:lnTo>
                  <a:close/>
                  <a:moveTo>
                    <a:pt x="0" y="0"/>
                  </a:moveTo>
                  <a:lnTo>
                    <a:pt x="1544" y="24665"/>
                  </a:lnTo>
                  <a:lnTo>
                    <a:pt x="19271" y="3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1466500" y="1609350"/>
              <a:ext cx="662825" cy="585875"/>
            </a:xfrm>
            <a:custGeom>
              <a:avLst/>
              <a:gdLst/>
              <a:ahLst/>
              <a:cxnLst/>
              <a:rect l="l" t="t" r="r" b="b"/>
              <a:pathLst>
                <a:path w="26513" h="23435" extrusionOk="0">
                  <a:moveTo>
                    <a:pt x="17561" y="627"/>
                  </a:moveTo>
                  <a:lnTo>
                    <a:pt x="26022" y="23059"/>
                  </a:lnTo>
                  <a:lnTo>
                    <a:pt x="647" y="20482"/>
                  </a:lnTo>
                  <a:lnTo>
                    <a:pt x="17561" y="627"/>
                  </a:lnTo>
                  <a:close/>
                  <a:moveTo>
                    <a:pt x="17675" y="1"/>
                  </a:moveTo>
                  <a:lnTo>
                    <a:pt x="0" y="20743"/>
                  </a:lnTo>
                  <a:lnTo>
                    <a:pt x="26513" y="23435"/>
                  </a:lnTo>
                  <a:lnTo>
                    <a:pt x="26513" y="23435"/>
                  </a:lnTo>
                  <a:lnTo>
                    <a:pt x="1767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1111225" y="1511800"/>
              <a:ext cx="367825" cy="619525"/>
            </a:xfrm>
            <a:custGeom>
              <a:avLst/>
              <a:gdLst/>
              <a:ahLst/>
              <a:cxnLst/>
              <a:rect l="l" t="t" r="r" b="b"/>
              <a:pathLst>
                <a:path w="14713" h="24781" extrusionOk="0">
                  <a:moveTo>
                    <a:pt x="12897" y="908"/>
                  </a:moveTo>
                  <a:lnTo>
                    <a:pt x="14358" y="24258"/>
                  </a:lnTo>
                  <a:lnTo>
                    <a:pt x="492" y="17685"/>
                  </a:lnTo>
                  <a:lnTo>
                    <a:pt x="12897" y="908"/>
                  </a:lnTo>
                  <a:close/>
                  <a:moveTo>
                    <a:pt x="13168" y="1"/>
                  </a:moveTo>
                  <a:lnTo>
                    <a:pt x="1" y="17810"/>
                  </a:lnTo>
                  <a:lnTo>
                    <a:pt x="14712" y="24780"/>
                  </a:lnTo>
                  <a:lnTo>
                    <a:pt x="14712" y="24780"/>
                  </a:lnTo>
                  <a:lnTo>
                    <a:pt x="1316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2075050" y="672950"/>
              <a:ext cx="776275" cy="235825"/>
            </a:xfrm>
            <a:custGeom>
              <a:avLst/>
              <a:gdLst/>
              <a:ahLst/>
              <a:cxnLst/>
              <a:rect l="l" t="t" r="r" b="b"/>
              <a:pathLst>
                <a:path w="31051" h="9433" extrusionOk="0">
                  <a:moveTo>
                    <a:pt x="8378" y="355"/>
                  </a:moveTo>
                  <a:lnTo>
                    <a:pt x="29194" y="4299"/>
                  </a:lnTo>
                  <a:lnTo>
                    <a:pt x="835" y="8962"/>
                  </a:lnTo>
                  <a:lnTo>
                    <a:pt x="8378" y="355"/>
                  </a:lnTo>
                  <a:close/>
                  <a:moveTo>
                    <a:pt x="8253" y="0"/>
                  </a:moveTo>
                  <a:lnTo>
                    <a:pt x="0" y="9432"/>
                  </a:lnTo>
                  <a:lnTo>
                    <a:pt x="31051" y="4320"/>
                  </a:lnTo>
                  <a:lnTo>
                    <a:pt x="8347" y="21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2263375" y="447825"/>
              <a:ext cx="819575" cy="239225"/>
            </a:xfrm>
            <a:custGeom>
              <a:avLst/>
              <a:gdLst/>
              <a:ahLst/>
              <a:cxnLst/>
              <a:rect l="l" t="t" r="r" b="b"/>
              <a:pathLst>
                <a:path w="32783" h="9569" extrusionOk="0">
                  <a:moveTo>
                    <a:pt x="31072" y="460"/>
                  </a:moveTo>
                  <a:lnTo>
                    <a:pt x="1555" y="8797"/>
                  </a:lnTo>
                  <a:lnTo>
                    <a:pt x="1555" y="8797"/>
                  </a:lnTo>
                  <a:lnTo>
                    <a:pt x="10235" y="2192"/>
                  </a:lnTo>
                  <a:lnTo>
                    <a:pt x="31072" y="460"/>
                  </a:lnTo>
                  <a:close/>
                  <a:moveTo>
                    <a:pt x="32720" y="1"/>
                  </a:moveTo>
                  <a:lnTo>
                    <a:pt x="10163" y="1879"/>
                  </a:lnTo>
                  <a:lnTo>
                    <a:pt x="10121" y="1879"/>
                  </a:lnTo>
                  <a:lnTo>
                    <a:pt x="0" y="9569"/>
                  </a:lnTo>
                  <a:lnTo>
                    <a:pt x="32783" y="314"/>
                  </a:lnTo>
                  <a:lnTo>
                    <a:pt x="3272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2265200" y="444450"/>
              <a:ext cx="827150" cy="340675"/>
            </a:xfrm>
            <a:custGeom>
              <a:avLst/>
              <a:gdLst/>
              <a:ahLst/>
              <a:cxnLst/>
              <a:rect l="l" t="t" r="r" b="b"/>
              <a:pathLst>
                <a:path w="33086" h="13627" extrusionOk="0">
                  <a:moveTo>
                    <a:pt x="32240" y="585"/>
                  </a:moveTo>
                  <a:lnTo>
                    <a:pt x="22443" y="13272"/>
                  </a:lnTo>
                  <a:lnTo>
                    <a:pt x="1409" y="9286"/>
                  </a:lnTo>
                  <a:lnTo>
                    <a:pt x="32240" y="585"/>
                  </a:lnTo>
                  <a:close/>
                  <a:moveTo>
                    <a:pt x="33085" y="0"/>
                  </a:moveTo>
                  <a:lnTo>
                    <a:pt x="0" y="9349"/>
                  </a:lnTo>
                  <a:lnTo>
                    <a:pt x="22485" y="13606"/>
                  </a:lnTo>
                  <a:lnTo>
                    <a:pt x="22578" y="13627"/>
                  </a:lnTo>
                  <a:lnTo>
                    <a:pt x="3308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1904975" y="899350"/>
              <a:ext cx="752825" cy="721500"/>
            </a:xfrm>
            <a:custGeom>
              <a:avLst/>
              <a:gdLst/>
              <a:ahLst/>
              <a:cxnLst/>
              <a:rect l="l" t="t" r="r" b="b"/>
              <a:pathLst>
                <a:path w="30113" h="28860" extrusionOk="0">
                  <a:moveTo>
                    <a:pt x="7304" y="1"/>
                  </a:moveTo>
                  <a:lnTo>
                    <a:pt x="7147" y="282"/>
                  </a:lnTo>
                  <a:lnTo>
                    <a:pt x="29444" y="12552"/>
                  </a:lnTo>
                  <a:lnTo>
                    <a:pt x="1" y="28568"/>
                  </a:lnTo>
                  <a:lnTo>
                    <a:pt x="157" y="28860"/>
                  </a:lnTo>
                  <a:lnTo>
                    <a:pt x="30112" y="12552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2073200" y="775450"/>
              <a:ext cx="761425" cy="443450"/>
            </a:xfrm>
            <a:custGeom>
              <a:avLst/>
              <a:gdLst/>
              <a:ahLst/>
              <a:cxnLst/>
              <a:rect l="l" t="t" r="r" b="b"/>
              <a:pathLst>
                <a:path w="30457" h="17738" extrusionOk="0">
                  <a:moveTo>
                    <a:pt x="29935" y="418"/>
                  </a:moveTo>
                  <a:lnTo>
                    <a:pt x="22966" y="17278"/>
                  </a:lnTo>
                  <a:lnTo>
                    <a:pt x="982" y="5186"/>
                  </a:lnTo>
                  <a:lnTo>
                    <a:pt x="29935" y="418"/>
                  </a:lnTo>
                  <a:close/>
                  <a:moveTo>
                    <a:pt x="30457" y="0"/>
                  </a:moveTo>
                  <a:lnTo>
                    <a:pt x="1" y="5019"/>
                  </a:lnTo>
                  <a:lnTo>
                    <a:pt x="22976" y="17644"/>
                  </a:lnTo>
                  <a:lnTo>
                    <a:pt x="23133" y="17737"/>
                  </a:lnTo>
                  <a:lnTo>
                    <a:pt x="3045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1113325" y="1949225"/>
              <a:ext cx="369125" cy="446575"/>
            </a:xfrm>
            <a:custGeom>
              <a:avLst/>
              <a:gdLst/>
              <a:ahLst/>
              <a:cxnLst/>
              <a:rect l="l" t="t" r="r" b="b"/>
              <a:pathLst>
                <a:path w="14765" h="17863" extrusionOk="0">
                  <a:moveTo>
                    <a:pt x="324" y="512"/>
                  </a:moveTo>
                  <a:lnTo>
                    <a:pt x="14138" y="7054"/>
                  </a:lnTo>
                  <a:lnTo>
                    <a:pt x="324" y="17227"/>
                  </a:lnTo>
                  <a:lnTo>
                    <a:pt x="324" y="512"/>
                  </a:lnTo>
                  <a:close/>
                  <a:moveTo>
                    <a:pt x="0" y="0"/>
                  </a:moveTo>
                  <a:lnTo>
                    <a:pt x="0" y="17863"/>
                  </a:lnTo>
                  <a:lnTo>
                    <a:pt x="14764" y="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467550" y="2120075"/>
              <a:ext cx="662300" cy="652375"/>
            </a:xfrm>
            <a:custGeom>
              <a:avLst/>
              <a:gdLst/>
              <a:ahLst/>
              <a:cxnLst/>
              <a:rect l="l" t="t" r="r" b="b"/>
              <a:pathLst>
                <a:path w="26492" h="26095" extrusionOk="0">
                  <a:moveTo>
                    <a:pt x="554" y="376"/>
                  </a:moveTo>
                  <a:lnTo>
                    <a:pt x="25959" y="2953"/>
                  </a:lnTo>
                  <a:lnTo>
                    <a:pt x="13074" y="25406"/>
                  </a:lnTo>
                  <a:lnTo>
                    <a:pt x="554" y="376"/>
                  </a:lnTo>
                  <a:close/>
                  <a:moveTo>
                    <a:pt x="0" y="1"/>
                  </a:moveTo>
                  <a:lnTo>
                    <a:pt x="13053" y="26095"/>
                  </a:lnTo>
                  <a:lnTo>
                    <a:pt x="26491" y="26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1113325" y="2112775"/>
              <a:ext cx="370675" cy="800025"/>
            </a:xfrm>
            <a:custGeom>
              <a:avLst/>
              <a:gdLst/>
              <a:ahLst/>
              <a:cxnLst/>
              <a:rect l="l" t="t" r="r" b="b"/>
              <a:pathLst>
                <a:path w="14827" h="32001" extrusionOk="0">
                  <a:moveTo>
                    <a:pt x="14076" y="950"/>
                  </a:moveTo>
                  <a:lnTo>
                    <a:pt x="1785" y="30613"/>
                  </a:lnTo>
                  <a:lnTo>
                    <a:pt x="334" y="11081"/>
                  </a:lnTo>
                  <a:lnTo>
                    <a:pt x="14076" y="950"/>
                  </a:lnTo>
                  <a:close/>
                  <a:moveTo>
                    <a:pt x="14827" y="1"/>
                  </a:moveTo>
                  <a:lnTo>
                    <a:pt x="74" y="10872"/>
                  </a:lnTo>
                  <a:lnTo>
                    <a:pt x="0" y="10924"/>
                  </a:lnTo>
                  <a:lnTo>
                    <a:pt x="1555" y="32000"/>
                  </a:lnTo>
                  <a:lnTo>
                    <a:pt x="1482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1148275" y="2115125"/>
              <a:ext cx="651875" cy="785925"/>
            </a:xfrm>
            <a:custGeom>
              <a:avLst/>
              <a:gdLst/>
              <a:ahLst/>
              <a:cxnLst/>
              <a:rect l="l" t="t" r="r" b="b"/>
              <a:pathLst>
                <a:path w="26075" h="31437" extrusionOk="0">
                  <a:moveTo>
                    <a:pt x="13063" y="772"/>
                  </a:moveTo>
                  <a:lnTo>
                    <a:pt x="25594" y="25834"/>
                  </a:lnTo>
                  <a:lnTo>
                    <a:pt x="533" y="30988"/>
                  </a:lnTo>
                  <a:lnTo>
                    <a:pt x="13063" y="772"/>
                  </a:lnTo>
                  <a:close/>
                  <a:moveTo>
                    <a:pt x="13042" y="0"/>
                  </a:moveTo>
                  <a:lnTo>
                    <a:pt x="0" y="31437"/>
                  </a:lnTo>
                  <a:lnTo>
                    <a:pt x="26074" y="26063"/>
                  </a:lnTo>
                  <a:lnTo>
                    <a:pt x="1304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1151400" y="2893725"/>
              <a:ext cx="204525" cy="398325"/>
            </a:xfrm>
            <a:custGeom>
              <a:avLst/>
              <a:gdLst/>
              <a:ahLst/>
              <a:cxnLst/>
              <a:rect l="l" t="t" r="r" b="b"/>
              <a:pathLst>
                <a:path w="8181" h="15933" extrusionOk="0">
                  <a:moveTo>
                    <a:pt x="293" y="1"/>
                  </a:moveTo>
                  <a:lnTo>
                    <a:pt x="1" y="136"/>
                  </a:lnTo>
                  <a:lnTo>
                    <a:pt x="7899" y="15933"/>
                  </a:lnTo>
                  <a:lnTo>
                    <a:pt x="8181" y="1578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1345750" y="2750525"/>
              <a:ext cx="454400" cy="695950"/>
            </a:xfrm>
            <a:custGeom>
              <a:avLst/>
              <a:gdLst/>
              <a:ahLst/>
              <a:cxnLst/>
              <a:rect l="l" t="t" r="r" b="b"/>
              <a:pathLst>
                <a:path w="18176" h="27838" extrusionOk="0">
                  <a:moveTo>
                    <a:pt x="17695" y="1065"/>
                  </a:moveTo>
                  <a:lnTo>
                    <a:pt x="14044" y="27368"/>
                  </a:lnTo>
                  <a:lnTo>
                    <a:pt x="532" y="21525"/>
                  </a:lnTo>
                  <a:lnTo>
                    <a:pt x="17695" y="1065"/>
                  </a:lnTo>
                  <a:close/>
                  <a:moveTo>
                    <a:pt x="18175" y="0"/>
                  </a:moveTo>
                  <a:lnTo>
                    <a:pt x="146" y="21484"/>
                  </a:lnTo>
                  <a:lnTo>
                    <a:pt x="0" y="21651"/>
                  </a:lnTo>
                  <a:lnTo>
                    <a:pt x="14304" y="27837"/>
                  </a:lnTo>
                  <a:lnTo>
                    <a:pt x="1817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1985325" y="2193900"/>
              <a:ext cx="131200" cy="228500"/>
            </a:xfrm>
            <a:custGeom>
              <a:avLst/>
              <a:gdLst/>
              <a:ahLst/>
              <a:cxnLst/>
              <a:rect l="l" t="t" r="r" b="b"/>
              <a:pathLst>
                <a:path w="5248" h="9140" extrusionOk="0">
                  <a:moveTo>
                    <a:pt x="5248" y="0"/>
                  </a:moveTo>
                  <a:lnTo>
                    <a:pt x="0" y="914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1794375" y="2188675"/>
              <a:ext cx="331300" cy="574400"/>
            </a:xfrm>
            <a:custGeom>
              <a:avLst/>
              <a:gdLst/>
              <a:ahLst/>
              <a:cxnLst/>
              <a:rect l="l" t="t" r="r" b="b"/>
              <a:pathLst>
                <a:path w="13252" h="22976" extrusionOk="0">
                  <a:moveTo>
                    <a:pt x="13001" y="0"/>
                  </a:moveTo>
                  <a:lnTo>
                    <a:pt x="12886" y="209"/>
                  </a:lnTo>
                  <a:lnTo>
                    <a:pt x="7638" y="9349"/>
                  </a:lnTo>
                  <a:lnTo>
                    <a:pt x="1" y="22662"/>
                  </a:lnTo>
                  <a:lnTo>
                    <a:pt x="22" y="22715"/>
                  </a:lnTo>
                  <a:lnTo>
                    <a:pt x="230" y="22474"/>
                  </a:lnTo>
                  <a:lnTo>
                    <a:pt x="168" y="22944"/>
                  </a:lnTo>
                  <a:lnTo>
                    <a:pt x="199" y="22975"/>
                  </a:lnTo>
                  <a:lnTo>
                    <a:pt x="13252" y="220"/>
                  </a:lnTo>
                  <a:lnTo>
                    <a:pt x="12855" y="283"/>
                  </a:lnTo>
                  <a:lnTo>
                    <a:pt x="1300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1793075" y="2755225"/>
              <a:ext cx="1850" cy="2625"/>
            </a:xfrm>
            <a:custGeom>
              <a:avLst/>
              <a:gdLst/>
              <a:ahLst/>
              <a:cxnLst/>
              <a:rect l="l" t="t" r="r" b="b"/>
              <a:pathLst>
                <a:path w="74" h="105" extrusionOk="0">
                  <a:moveTo>
                    <a:pt x="53" y="0"/>
                  </a:moveTo>
                  <a:lnTo>
                    <a:pt x="0" y="84"/>
                  </a:lnTo>
                  <a:lnTo>
                    <a:pt x="32" y="105"/>
                  </a:lnTo>
                  <a:lnTo>
                    <a:pt x="74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1793875" y="2750525"/>
              <a:ext cx="6275" cy="11775"/>
            </a:xfrm>
            <a:custGeom>
              <a:avLst/>
              <a:gdLst/>
              <a:ahLst/>
              <a:cxnLst/>
              <a:rect l="l" t="t" r="r" b="b"/>
              <a:pathLst>
                <a:path w="251" h="471" extrusionOk="0">
                  <a:moveTo>
                    <a:pt x="250" y="0"/>
                  </a:moveTo>
                  <a:lnTo>
                    <a:pt x="42" y="241"/>
                  </a:lnTo>
                  <a:lnTo>
                    <a:pt x="0" y="293"/>
                  </a:lnTo>
                  <a:lnTo>
                    <a:pt x="188" y="47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1901850" y="1202975"/>
              <a:ext cx="757500" cy="997200"/>
            </a:xfrm>
            <a:custGeom>
              <a:avLst/>
              <a:gdLst/>
              <a:ahLst/>
              <a:cxnLst/>
              <a:rect l="l" t="t" r="r" b="b"/>
              <a:pathLst>
                <a:path w="30300" h="39888" extrusionOk="0">
                  <a:moveTo>
                    <a:pt x="29507" y="803"/>
                  </a:moveTo>
                  <a:lnTo>
                    <a:pt x="8879" y="39115"/>
                  </a:lnTo>
                  <a:lnTo>
                    <a:pt x="407" y="16641"/>
                  </a:lnTo>
                  <a:lnTo>
                    <a:pt x="29507" y="803"/>
                  </a:lnTo>
                  <a:close/>
                  <a:moveTo>
                    <a:pt x="30300" y="0"/>
                  </a:moveTo>
                  <a:lnTo>
                    <a:pt x="1" y="16495"/>
                  </a:lnTo>
                  <a:lnTo>
                    <a:pt x="8827" y="39888"/>
                  </a:lnTo>
                  <a:lnTo>
                    <a:pt x="3030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2115750" y="1211050"/>
              <a:ext cx="1135950" cy="984700"/>
            </a:xfrm>
            <a:custGeom>
              <a:avLst/>
              <a:gdLst/>
              <a:ahLst/>
              <a:cxnLst/>
              <a:rect l="l" t="t" r="r" b="b"/>
              <a:pathLst>
                <a:path w="45438" h="39388" extrusionOk="0">
                  <a:moveTo>
                    <a:pt x="21201" y="0"/>
                  </a:moveTo>
                  <a:lnTo>
                    <a:pt x="0" y="39388"/>
                  </a:lnTo>
                  <a:lnTo>
                    <a:pt x="0" y="39388"/>
                  </a:lnTo>
                  <a:lnTo>
                    <a:pt x="45438" y="32198"/>
                  </a:lnTo>
                  <a:lnTo>
                    <a:pt x="45386" y="31875"/>
                  </a:lnTo>
                  <a:lnTo>
                    <a:pt x="594" y="38970"/>
                  </a:lnTo>
                  <a:lnTo>
                    <a:pt x="594" y="38970"/>
                  </a:lnTo>
                  <a:lnTo>
                    <a:pt x="21493" y="157"/>
                  </a:lnTo>
                  <a:lnTo>
                    <a:pt x="2120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2640800" y="728250"/>
              <a:ext cx="785950" cy="495100"/>
            </a:xfrm>
            <a:custGeom>
              <a:avLst/>
              <a:gdLst/>
              <a:ahLst/>
              <a:cxnLst/>
              <a:rect l="l" t="t" r="r" b="b"/>
              <a:pathLst>
                <a:path w="31438" h="19804" extrusionOk="0">
                  <a:moveTo>
                    <a:pt x="30153" y="438"/>
                  </a:moveTo>
                  <a:lnTo>
                    <a:pt x="689" y="18989"/>
                  </a:lnTo>
                  <a:lnTo>
                    <a:pt x="7596" y="2254"/>
                  </a:lnTo>
                  <a:lnTo>
                    <a:pt x="30153" y="438"/>
                  </a:lnTo>
                  <a:close/>
                  <a:moveTo>
                    <a:pt x="31437" y="0"/>
                  </a:moveTo>
                  <a:lnTo>
                    <a:pt x="7377" y="1941"/>
                  </a:lnTo>
                  <a:lnTo>
                    <a:pt x="0" y="19803"/>
                  </a:lnTo>
                  <a:lnTo>
                    <a:pt x="3143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2819225" y="446000"/>
              <a:ext cx="601500" cy="339375"/>
            </a:xfrm>
            <a:custGeom>
              <a:avLst/>
              <a:gdLst/>
              <a:ahLst/>
              <a:cxnLst/>
              <a:rect l="l" t="t" r="r" b="b"/>
              <a:pathLst>
                <a:path w="24060" h="13575" extrusionOk="0">
                  <a:moveTo>
                    <a:pt x="10528" y="460"/>
                  </a:moveTo>
                  <a:lnTo>
                    <a:pt x="23257" y="11384"/>
                  </a:lnTo>
                  <a:lnTo>
                    <a:pt x="699" y="13199"/>
                  </a:lnTo>
                  <a:lnTo>
                    <a:pt x="10528" y="460"/>
                  </a:lnTo>
                  <a:close/>
                  <a:moveTo>
                    <a:pt x="10475" y="1"/>
                  </a:moveTo>
                  <a:lnTo>
                    <a:pt x="0" y="13575"/>
                  </a:lnTo>
                  <a:lnTo>
                    <a:pt x="24060" y="11634"/>
                  </a:lnTo>
                  <a:lnTo>
                    <a:pt x="1047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3073550" y="285575"/>
              <a:ext cx="561075" cy="454700"/>
            </a:xfrm>
            <a:custGeom>
              <a:avLst/>
              <a:gdLst/>
              <a:ahLst/>
              <a:cxnLst/>
              <a:rect l="l" t="t" r="r" b="b"/>
              <a:pathLst>
                <a:path w="22443" h="18188" extrusionOk="0">
                  <a:moveTo>
                    <a:pt x="21827" y="513"/>
                  </a:moveTo>
                  <a:lnTo>
                    <a:pt x="13439" y="17665"/>
                  </a:lnTo>
                  <a:lnTo>
                    <a:pt x="657" y="6720"/>
                  </a:lnTo>
                  <a:lnTo>
                    <a:pt x="21827" y="513"/>
                  </a:lnTo>
                  <a:close/>
                  <a:moveTo>
                    <a:pt x="22442" y="1"/>
                  </a:moveTo>
                  <a:lnTo>
                    <a:pt x="0" y="6574"/>
                  </a:lnTo>
                  <a:lnTo>
                    <a:pt x="13543" y="18187"/>
                  </a:lnTo>
                  <a:lnTo>
                    <a:pt x="2244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3402450" y="287150"/>
              <a:ext cx="744200" cy="454150"/>
            </a:xfrm>
            <a:custGeom>
              <a:avLst/>
              <a:gdLst/>
              <a:ahLst/>
              <a:cxnLst/>
              <a:rect l="l" t="t" r="r" b="b"/>
              <a:pathLst>
                <a:path w="29768" h="18166" extrusionOk="0">
                  <a:moveTo>
                    <a:pt x="9068" y="387"/>
                  </a:moveTo>
                  <a:lnTo>
                    <a:pt x="28797" y="6605"/>
                  </a:lnTo>
                  <a:lnTo>
                    <a:pt x="658" y="17561"/>
                  </a:lnTo>
                  <a:lnTo>
                    <a:pt x="9068" y="387"/>
                  </a:lnTo>
                  <a:close/>
                  <a:moveTo>
                    <a:pt x="8890" y="1"/>
                  </a:moveTo>
                  <a:lnTo>
                    <a:pt x="0" y="18166"/>
                  </a:lnTo>
                  <a:lnTo>
                    <a:pt x="29768" y="6564"/>
                  </a:lnTo>
                  <a:lnTo>
                    <a:pt x="9026" y="42"/>
                  </a:lnTo>
                  <a:lnTo>
                    <a:pt x="889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4128900" y="447575"/>
              <a:ext cx="349550" cy="543625"/>
            </a:xfrm>
            <a:custGeom>
              <a:avLst/>
              <a:gdLst/>
              <a:ahLst/>
              <a:cxnLst/>
              <a:rect l="l" t="t" r="r" b="b"/>
              <a:pathLst>
                <a:path w="13982" h="21745" extrusionOk="0">
                  <a:moveTo>
                    <a:pt x="439" y="334"/>
                  </a:moveTo>
                  <a:lnTo>
                    <a:pt x="13532" y="699"/>
                  </a:lnTo>
                  <a:lnTo>
                    <a:pt x="6625" y="20701"/>
                  </a:lnTo>
                  <a:lnTo>
                    <a:pt x="439" y="334"/>
                  </a:lnTo>
                  <a:close/>
                  <a:moveTo>
                    <a:pt x="0" y="1"/>
                  </a:moveTo>
                  <a:lnTo>
                    <a:pt x="6604" y="21744"/>
                  </a:lnTo>
                  <a:lnTo>
                    <a:pt x="13981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4285925" y="456450"/>
              <a:ext cx="572025" cy="532900"/>
            </a:xfrm>
            <a:custGeom>
              <a:avLst/>
              <a:gdLst/>
              <a:ahLst/>
              <a:cxnLst/>
              <a:rect l="l" t="t" r="r" b="b"/>
              <a:pathLst>
                <a:path w="22881" h="21316" extrusionOk="0">
                  <a:moveTo>
                    <a:pt x="7575" y="386"/>
                  </a:moveTo>
                  <a:lnTo>
                    <a:pt x="22151" y="4028"/>
                  </a:lnTo>
                  <a:lnTo>
                    <a:pt x="657" y="20408"/>
                  </a:lnTo>
                  <a:lnTo>
                    <a:pt x="7575" y="386"/>
                  </a:lnTo>
                  <a:close/>
                  <a:moveTo>
                    <a:pt x="7367" y="0"/>
                  </a:moveTo>
                  <a:lnTo>
                    <a:pt x="0" y="21316"/>
                  </a:lnTo>
                  <a:lnTo>
                    <a:pt x="22881" y="3871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398025" y="446275"/>
              <a:ext cx="902250" cy="537625"/>
            </a:xfrm>
            <a:custGeom>
              <a:avLst/>
              <a:gdLst/>
              <a:ahLst/>
              <a:cxnLst/>
              <a:rect l="l" t="t" r="r" b="b"/>
              <a:pathLst>
                <a:path w="36090" h="21505" extrusionOk="0">
                  <a:moveTo>
                    <a:pt x="29350" y="438"/>
                  </a:moveTo>
                  <a:lnTo>
                    <a:pt x="35610" y="21034"/>
                  </a:lnTo>
                  <a:lnTo>
                    <a:pt x="35610" y="21034"/>
                  </a:lnTo>
                  <a:lnTo>
                    <a:pt x="1023" y="11467"/>
                  </a:lnTo>
                  <a:lnTo>
                    <a:pt x="29350" y="438"/>
                  </a:lnTo>
                  <a:close/>
                  <a:moveTo>
                    <a:pt x="29558" y="0"/>
                  </a:moveTo>
                  <a:lnTo>
                    <a:pt x="1" y="11530"/>
                  </a:lnTo>
                  <a:lnTo>
                    <a:pt x="36090" y="21504"/>
                  </a:lnTo>
                  <a:lnTo>
                    <a:pt x="36090" y="21504"/>
                  </a:lnTo>
                  <a:lnTo>
                    <a:pt x="29611" y="167"/>
                  </a:lnTo>
                  <a:lnTo>
                    <a:pt x="29558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283050" y="549550"/>
              <a:ext cx="1017050" cy="499025"/>
            </a:xfrm>
            <a:custGeom>
              <a:avLst/>
              <a:gdLst/>
              <a:ahLst/>
              <a:cxnLst/>
              <a:rect l="l" t="t" r="r" b="b"/>
              <a:pathLst>
                <a:path w="40682" h="19961" extrusionOk="0">
                  <a:moveTo>
                    <a:pt x="22610" y="439"/>
                  </a:moveTo>
                  <a:lnTo>
                    <a:pt x="39909" y="19585"/>
                  </a:lnTo>
                  <a:lnTo>
                    <a:pt x="888" y="17007"/>
                  </a:lnTo>
                  <a:lnTo>
                    <a:pt x="22610" y="439"/>
                  </a:lnTo>
                  <a:close/>
                  <a:moveTo>
                    <a:pt x="22652" y="1"/>
                  </a:moveTo>
                  <a:lnTo>
                    <a:pt x="0" y="17279"/>
                  </a:lnTo>
                  <a:lnTo>
                    <a:pt x="40681" y="19961"/>
                  </a:lnTo>
                  <a:lnTo>
                    <a:pt x="40681" y="19961"/>
                  </a:lnTo>
                  <a:lnTo>
                    <a:pt x="2265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4833675" y="544350"/>
              <a:ext cx="718650" cy="505000"/>
            </a:xfrm>
            <a:custGeom>
              <a:avLst/>
              <a:gdLst/>
              <a:ahLst/>
              <a:cxnLst/>
              <a:rect l="l" t="t" r="r" b="b"/>
              <a:pathLst>
                <a:path w="28746" h="20200" extrusionOk="0">
                  <a:moveTo>
                    <a:pt x="1211" y="866"/>
                  </a:moveTo>
                  <a:lnTo>
                    <a:pt x="28109" y="12124"/>
                  </a:lnTo>
                  <a:lnTo>
                    <a:pt x="18291" y="19761"/>
                  </a:lnTo>
                  <a:lnTo>
                    <a:pt x="1211" y="866"/>
                  </a:lnTo>
                  <a:close/>
                  <a:moveTo>
                    <a:pt x="1" y="0"/>
                  </a:moveTo>
                  <a:lnTo>
                    <a:pt x="18155" y="20085"/>
                  </a:lnTo>
                  <a:lnTo>
                    <a:pt x="18249" y="20199"/>
                  </a:lnTo>
                  <a:lnTo>
                    <a:pt x="28745" y="120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409750" y="729800"/>
              <a:ext cx="885600" cy="252250"/>
            </a:xfrm>
            <a:custGeom>
              <a:avLst/>
              <a:gdLst/>
              <a:ahLst/>
              <a:cxnLst/>
              <a:rect l="l" t="t" r="r" b="b"/>
              <a:pathLst>
                <a:path w="35424" h="10090" extrusionOk="0">
                  <a:moveTo>
                    <a:pt x="84" y="1"/>
                  </a:moveTo>
                  <a:lnTo>
                    <a:pt x="1" y="314"/>
                  </a:lnTo>
                  <a:lnTo>
                    <a:pt x="35340" y="10090"/>
                  </a:lnTo>
                  <a:lnTo>
                    <a:pt x="35423" y="977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999000" y="976800"/>
              <a:ext cx="299200" cy="933075"/>
            </a:xfrm>
            <a:custGeom>
              <a:avLst/>
              <a:gdLst/>
              <a:ahLst/>
              <a:cxnLst/>
              <a:rect l="l" t="t" r="r" b="b"/>
              <a:pathLst>
                <a:path w="11968" h="37323" extrusionOk="0">
                  <a:moveTo>
                    <a:pt x="11654" y="1"/>
                  </a:moveTo>
                  <a:lnTo>
                    <a:pt x="1" y="37218"/>
                  </a:lnTo>
                  <a:lnTo>
                    <a:pt x="314" y="37322"/>
                  </a:lnTo>
                  <a:lnTo>
                    <a:pt x="11967" y="95"/>
                  </a:lnTo>
                  <a:lnTo>
                    <a:pt x="1165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2820000" y="2001900"/>
              <a:ext cx="529775" cy="596850"/>
            </a:xfrm>
            <a:custGeom>
              <a:avLst/>
              <a:gdLst/>
              <a:ahLst/>
              <a:cxnLst/>
              <a:rect l="l" t="t" r="r" b="b"/>
              <a:pathLst>
                <a:path w="21191" h="23874" extrusionOk="0">
                  <a:moveTo>
                    <a:pt x="17143" y="805"/>
                  </a:moveTo>
                  <a:lnTo>
                    <a:pt x="20805" y="23550"/>
                  </a:lnTo>
                  <a:lnTo>
                    <a:pt x="637" y="23184"/>
                  </a:lnTo>
                  <a:lnTo>
                    <a:pt x="17143" y="805"/>
                  </a:lnTo>
                  <a:close/>
                  <a:moveTo>
                    <a:pt x="17341" y="1"/>
                  </a:moveTo>
                  <a:lnTo>
                    <a:pt x="1" y="23487"/>
                  </a:lnTo>
                  <a:lnTo>
                    <a:pt x="20993" y="23873"/>
                  </a:lnTo>
                  <a:lnTo>
                    <a:pt x="21191" y="23873"/>
                  </a:lnTo>
                  <a:lnTo>
                    <a:pt x="1734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3254300" y="2007125"/>
              <a:ext cx="1325" cy="1350"/>
            </a:xfrm>
            <a:custGeom>
              <a:avLst/>
              <a:gdLst/>
              <a:ahLst/>
              <a:cxnLst/>
              <a:rect l="l" t="t" r="r" b="b"/>
              <a:pathLst>
                <a:path w="53" h="54" extrusionOk="0">
                  <a:moveTo>
                    <a:pt x="53" y="1"/>
                  </a:moveTo>
                  <a:lnTo>
                    <a:pt x="0" y="11"/>
                  </a:lnTo>
                  <a:lnTo>
                    <a:pt x="11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3254575" y="1905400"/>
              <a:ext cx="743650" cy="105925"/>
            </a:xfrm>
            <a:custGeom>
              <a:avLst/>
              <a:gdLst/>
              <a:ahLst/>
              <a:cxnLst/>
              <a:rect l="l" t="t" r="r" b="b"/>
              <a:pathLst>
                <a:path w="29746" h="4237" extrusionOk="0">
                  <a:moveTo>
                    <a:pt x="29631" y="1"/>
                  </a:moveTo>
                  <a:lnTo>
                    <a:pt x="42" y="4070"/>
                  </a:lnTo>
                  <a:lnTo>
                    <a:pt x="0" y="4122"/>
                  </a:lnTo>
                  <a:lnTo>
                    <a:pt x="21" y="4237"/>
                  </a:lnTo>
                  <a:lnTo>
                    <a:pt x="29746" y="157"/>
                  </a:lnTo>
                  <a:lnTo>
                    <a:pt x="2963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255075" y="1909325"/>
              <a:ext cx="745000" cy="273625"/>
            </a:xfrm>
            <a:custGeom>
              <a:avLst/>
              <a:gdLst/>
              <a:ahLst/>
              <a:cxnLst/>
              <a:rect l="l" t="t" r="r" b="b"/>
              <a:pathLst>
                <a:path w="29800" h="10945" extrusionOk="0">
                  <a:moveTo>
                    <a:pt x="29726" y="0"/>
                  </a:moveTo>
                  <a:lnTo>
                    <a:pt x="1" y="4080"/>
                  </a:lnTo>
                  <a:lnTo>
                    <a:pt x="28" y="4246"/>
                  </a:lnTo>
                  <a:lnTo>
                    <a:pt x="28" y="4246"/>
                  </a:lnTo>
                  <a:lnTo>
                    <a:pt x="29737" y="157"/>
                  </a:lnTo>
                  <a:lnTo>
                    <a:pt x="29799" y="84"/>
                  </a:lnTo>
                  <a:lnTo>
                    <a:pt x="29726" y="0"/>
                  </a:lnTo>
                  <a:close/>
                  <a:moveTo>
                    <a:pt x="28" y="4246"/>
                  </a:moveTo>
                  <a:lnTo>
                    <a:pt x="22" y="4247"/>
                  </a:lnTo>
                  <a:lnTo>
                    <a:pt x="1107" y="10945"/>
                  </a:lnTo>
                  <a:lnTo>
                    <a:pt x="28" y="4246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998475" y="1911400"/>
              <a:ext cx="2625" cy="1850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63" y="1"/>
                  </a:moveTo>
                  <a:lnTo>
                    <a:pt x="1" y="74"/>
                  </a:lnTo>
                  <a:lnTo>
                    <a:pt x="1" y="74"/>
                  </a:lnTo>
                  <a:lnTo>
                    <a:pt x="105" y="64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3246225" y="2008175"/>
              <a:ext cx="2100" cy="550"/>
            </a:xfrm>
            <a:custGeom>
              <a:avLst/>
              <a:gdLst/>
              <a:ahLst/>
              <a:cxnLst/>
              <a:rect l="l" t="t" r="r" b="b"/>
              <a:pathLst>
                <a:path w="84" h="22" extrusionOk="0">
                  <a:moveTo>
                    <a:pt x="73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3248025" y="2008175"/>
              <a:ext cx="825" cy="25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3" y="0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3246225" y="2008175"/>
              <a:ext cx="2350" cy="2625"/>
            </a:xfrm>
            <a:custGeom>
              <a:avLst/>
              <a:gdLst/>
              <a:ahLst/>
              <a:cxnLst/>
              <a:rect l="l" t="t" r="r" b="b"/>
              <a:pathLst>
                <a:path w="94" h="105" extrusionOk="0">
                  <a:moveTo>
                    <a:pt x="84" y="0"/>
                  </a:moveTo>
                  <a:lnTo>
                    <a:pt x="0" y="21"/>
                  </a:lnTo>
                  <a:lnTo>
                    <a:pt x="21" y="10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3246750" y="2007400"/>
              <a:ext cx="101750" cy="587950"/>
            </a:xfrm>
            <a:custGeom>
              <a:avLst/>
              <a:gdLst/>
              <a:ahLst/>
              <a:cxnLst/>
              <a:rect l="l" t="t" r="r" b="b"/>
              <a:pathLst>
                <a:path w="4070" h="23518" extrusionOk="0">
                  <a:moveTo>
                    <a:pt x="302" y="0"/>
                  </a:moveTo>
                  <a:lnTo>
                    <a:pt x="146" y="21"/>
                  </a:lnTo>
                  <a:lnTo>
                    <a:pt x="84" y="31"/>
                  </a:lnTo>
                  <a:lnTo>
                    <a:pt x="73" y="31"/>
                  </a:lnTo>
                  <a:lnTo>
                    <a:pt x="0" y="136"/>
                  </a:lnTo>
                  <a:lnTo>
                    <a:pt x="73" y="585"/>
                  </a:lnTo>
                  <a:lnTo>
                    <a:pt x="2567" y="16037"/>
                  </a:lnTo>
                  <a:lnTo>
                    <a:pt x="3766" y="23518"/>
                  </a:lnTo>
                  <a:lnTo>
                    <a:pt x="3923" y="23497"/>
                  </a:lnTo>
                  <a:lnTo>
                    <a:pt x="3933" y="23330"/>
                  </a:lnTo>
                  <a:lnTo>
                    <a:pt x="4069" y="23330"/>
                  </a:lnTo>
                  <a:lnTo>
                    <a:pt x="1440" y="7022"/>
                  </a:lnTo>
                  <a:lnTo>
                    <a:pt x="334" y="157"/>
                  </a:lnTo>
                  <a:lnTo>
                    <a:pt x="313" y="4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1695525" y="2755500"/>
              <a:ext cx="737425" cy="689675"/>
            </a:xfrm>
            <a:custGeom>
              <a:avLst/>
              <a:gdLst/>
              <a:ahLst/>
              <a:cxnLst/>
              <a:rect l="l" t="t" r="r" b="b"/>
              <a:pathLst>
                <a:path w="29497" h="27587" extrusionOk="0">
                  <a:moveTo>
                    <a:pt x="4059" y="668"/>
                  </a:moveTo>
                  <a:lnTo>
                    <a:pt x="28766" y="24269"/>
                  </a:lnTo>
                  <a:lnTo>
                    <a:pt x="376" y="27221"/>
                  </a:lnTo>
                  <a:lnTo>
                    <a:pt x="4059" y="668"/>
                  </a:lnTo>
                  <a:close/>
                  <a:moveTo>
                    <a:pt x="3830" y="0"/>
                  </a:moveTo>
                  <a:lnTo>
                    <a:pt x="0" y="27586"/>
                  </a:lnTo>
                  <a:lnTo>
                    <a:pt x="29152" y="24561"/>
                  </a:lnTo>
                  <a:lnTo>
                    <a:pt x="29496" y="2451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1791250" y="2760950"/>
              <a:ext cx="635425" cy="607275"/>
            </a:xfrm>
            <a:custGeom>
              <a:avLst/>
              <a:gdLst/>
              <a:ahLst/>
              <a:cxnLst/>
              <a:rect l="l" t="t" r="r" b="b"/>
              <a:pathLst>
                <a:path w="25417" h="24291" extrusionOk="0">
                  <a:moveTo>
                    <a:pt x="230" y="1"/>
                  </a:moveTo>
                  <a:lnTo>
                    <a:pt x="1" y="230"/>
                  </a:lnTo>
                  <a:lnTo>
                    <a:pt x="25197" y="24290"/>
                  </a:lnTo>
                  <a:lnTo>
                    <a:pt x="25417" y="24061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3344825" y="1906200"/>
              <a:ext cx="1201975" cy="701925"/>
            </a:xfrm>
            <a:custGeom>
              <a:avLst/>
              <a:gdLst/>
              <a:ahLst/>
              <a:cxnLst/>
              <a:rect l="l" t="t" r="r" b="b"/>
              <a:pathLst>
                <a:path w="48079" h="28077" extrusionOk="0">
                  <a:moveTo>
                    <a:pt x="26449" y="0"/>
                  </a:moveTo>
                  <a:lnTo>
                    <a:pt x="26188" y="198"/>
                  </a:lnTo>
                  <a:lnTo>
                    <a:pt x="47420" y="27754"/>
                  </a:lnTo>
                  <a:lnTo>
                    <a:pt x="10" y="27378"/>
                  </a:lnTo>
                  <a:lnTo>
                    <a:pt x="0" y="27701"/>
                  </a:lnTo>
                  <a:lnTo>
                    <a:pt x="48078" y="28077"/>
                  </a:lnTo>
                  <a:lnTo>
                    <a:pt x="48078" y="28077"/>
                  </a:lnTo>
                  <a:lnTo>
                    <a:pt x="2644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3864650" y="2608100"/>
              <a:ext cx="670900" cy="897075"/>
            </a:xfrm>
            <a:custGeom>
              <a:avLst/>
              <a:gdLst/>
              <a:ahLst/>
              <a:cxnLst/>
              <a:rect l="l" t="t" r="r" b="b"/>
              <a:pathLst>
                <a:path w="26836" h="35883" extrusionOk="0">
                  <a:moveTo>
                    <a:pt x="26638" y="1"/>
                  </a:moveTo>
                  <a:lnTo>
                    <a:pt x="1" y="35882"/>
                  </a:lnTo>
                  <a:lnTo>
                    <a:pt x="335" y="35704"/>
                  </a:lnTo>
                  <a:lnTo>
                    <a:pt x="2683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873000" y="2608100"/>
              <a:ext cx="667000" cy="892625"/>
            </a:xfrm>
            <a:custGeom>
              <a:avLst/>
              <a:gdLst/>
              <a:ahLst/>
              <a:cxnLst/>
              <a:rect l="l" t="t" r="r" b="b"/>
              <a:pathLst>
                <a:path w="26680" h="35705" extrusionOk="0">
                  <a:moveTo>
                    <a:pt x="26502" y="1"/>
                  </a:moveTo>
                  <a:lnTo>
                    <a:pt x="1" y="35704"/>
                  </a:lnTo>
                  <a:lnTo>
                    <a:pt x="1" y="35704"/>
                  </a:lnTo>
                  <a:lnTo>
                    <a:pt x="335" y="35537"/>
                  </a:lnTo>
                  <a:lnTo>
                    <a:pt x="26680" y="32"/>
                  </a:lnTo>
                  <a:lnTo>
                    <a:pt x="26669" y="32"/>
                  </a:lnTo>
                  <a:lnTo>
                    <a:pt x="26617" y="95"/>
                  </a:lnTo>
                  <a:lnTo>
                    <a:pt x="2654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858675" y="3496525"/>
              <a:ext cx="22700" cy="21675"/>
            </a:xfrm>
            <a:custGeom>
              <a:avLst/>
              <a:gdLst/>
              <a:ahLst/>
              <a:cxnLst/>
              <a:rect l="l" t="t" r="r" b="b"/>
              <a:pathLst>
                <a:path w="908" h="867" extrusionOk="0">
                  <a:moveTo>
                    <a:pt x="908" y="0"/>
                  </a:moveTo>
                  <a:lnTo>
                    <a:pt x="574" y="167"/>
                  </a:lnTo>
                  <a:lnTo>
                    <a:pt x="240" y="345"/>
                  </a:lnTo>
                  <a:lnTo>
                    <a:pt x="0" y="668"/>
                  </a:lnTo>
                  <a:lnTo>
                    <a:pt x="261" y="867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4530600" y="26057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63" y="0"/>
                  </a:moveTo>
                  <a:lnTo>
                    <a:pt x="0" y="94"/>
                  </a:lnTo>
                  <a:lnTo>
                    <a:pt x="240" y="94"/>
                  </a:lnTo>
                  <a:lnTo>
                    <a:pt x="219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5282325" y="840925"/>
              <a:ext cx="709250" cy="476325"/>
            </a:xfrm>
            <a:custGeom>
              <a:avLst/>
              <a:gdLst/>
              <a:ahLst/>
              <a:cxnLst/>
              <a:rect l="l" t="t" r="r" b="b"/>
              <a:pathLst>
                <a:path w="28370" h="19053" extrusionOk="0">
                  <a:moveTo>
                    <a:pt x="10455" y="439"/>
                  </a:moveTo>
                  <a:lnTo>
                    <a:pt x="27170" y="18238"/>
                  </a:lnTo>
                  <a:lnTo>
                    <a:pt x="648" y="8065"/>
                  </a:lnTo>
                  <a:lnTo>
                    <a:pt x="10455" y="439"/>
                  </a:lnTo>
                  <a:close/>
                  <a:moveTo>
                    <a:pt x="10497" y="0"/>
                  </a:moveTo>
                  <a:lnTo>
                    <a:pt x="1" y="8170"/>
                  </a:lnTo>
                  <a:lnTo>
                    <a:pt x="28369" y="19052"/>
                  </a:lnTo>
                  <a:lnTo>
                    <a:pt x="28369" y="19052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3991950" y="1901225"/>
              <a:ext cx="939325" cy="709250"/>
            </a:xfrm>
            <a:custGeom>
              <a:avLst/>
              <a:gdLst/>
              <a:ahLst/>
              <a:cxnLst/>
              <a:rect l="l" t="t" r="r" b="b"/>
              <a:pathLst>
                <a:path w="37573" h="28370" extrusionOk="0">
                  <a:moveTo>
                    <a:pt x="867" y="596"/>
                  </a:moveTo>
                  <a:lnTo>
                    <a:pt x="36988" y="11280"/>
                  </a:lnTo>
                  <a:lnTo>
                    <a:pt x="21880" y="27858"/>
                  </a:lnTo>
                  <a:lnTo>
                    <a:pt x="867" y="596"/>
                  </a:lnTo>
                  <a:close/>
                  <a:moveTo>
                    <a:pt x="0" y="1"/>
                  </a:moveTo>
                  <a:lnTo>
                    <a:pt x="21734" y="28213"/>
                  </a:lnTo>
                  <a:lnTo>
                    <a:pt x="21859" y="28370"/>
                  </a:lnTo>
                  <a:lnTo>
                    <a:pt x="37572" y="111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4920025" y="1042550"/>
              <a:ext cx="374325" cy="1139900"/>
            </a:xfrm>
            <a:custGeom>
              <a:avLst/>
              <a:gdLst/>
              <a:ahLst/>
              <a:cxnLst/>
              <a:rect l="l" t="t" r="r" b="b"/>
              <a:pathLst>
                <a:path w="14973" h="45596" extrusionOk="0">
                  <a:moveTo>
                    <a:pt x="14670" y="0"/>
                  </a:moveTo>
                  <a:lnTo>
                    <a:pt x="0" y="45491"/>
                  </a:lnTo>
                  <a:lnTo>
                    <a:pt x="313" y="45595"/>
                  </a:lnTo>
                  <a:lnTo>
                    <a:pt x="14973" y="105"/>
                  </a:lnTo>
                  <a:lnTo>
                    <a:pt x="1467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4531625" y="2174350"/>
              <a:ext cx="862625" cy="785900"/>
            </a:xfrm>
            <a:custGeom>
              <a:avLst/>
              <a:gdLst/>
              <a:ahLst/>
              <a:cxnLst/>
              <a:rect l="l" t="t" r="r" b="b"/>
              <a:pathLst>
                <a:path w="34505" h="31436" extrusionOk="0">
                  <a:moveTo>
                    <a:pt x="15661" y="543"/>
                  </a:moveTo>
                  <a:lnTo>
                    <a:pt x="33722" y="30768"/>
                  </a:lnTo>
                  <a:lnTo>
                    <a:pt x="33722" y="30768"/>
                  </a:lnTo>
                  <a:lnTo>
                    <a:pt x="553" y="17132"/>
                  </a:lnTo>
                  <a:lnTo>
                    <a:pt x="15661" y="543"/>
                  </a:lnTo>
                  <a:close/>
                  <a:moveTo>
                    <a:pt x="15724" y="0"/>
                  </a:moveTo>
                  <a:lnTo>
                    <a:pt x="1" y="17246"/>
                  </a:lnTo>
                  <a:lnTo>
                    <a:pt x="34056" y="31248"/>
                  </a:lnTo>
                  <a:lnTo>
                    <a:pt x="34504" y="31436"/>
                  </a:lnTo>
                  <a:lnTo>
                    <a:pt x="15828" y="188"/>
                  </a:lnTo>
                  <a:lnTo>
                    <a:pt x="1572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5971200" y="1297400"/>
              <a:ext cx="368075" cy="697225"/>
            </a:xfrm>
            <a:custGeom>
              <a:avLst/>
              <a:gdLst/>
              <a:ahLst/>
              <a:cxnLst/>
              <a:rect l="l" t="t" r="r" b="b"/>
              <a:pathLst>
                <a:path w="14723" h="27889" extrusionOk="0">
                  <a:moveTo>
                    <a:pt x="429" y="772"/>
                  </a:moveTo>
                  <a:lnTo>
                    <a:pt x="14284" y="12072"/>
                  </a:lnTo>
                  <a:lnTo>
                    <a:pt x="4080" y="27012"/>
                  </a:lnTo>
                  <a:lnTo>
                    <a:pt x="429" y="772"/>
                  </a:lnTo>
                  <a:close/>
                  <a:moveTo>
                    <a:pt x="0" y="0"/>
                  </a:moveTo>
                  <a:lnTo>
                    <a:pt x="3819" y="27471"/>
                  </a:lnTo>
                  <a:lnTo>
                    <a:pt x="3872" y="27889"/>
                  </a:lnTo>
                  <a:lnTo>
                    <a:pt x="14723" y="12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4928875" y="2181125"/>
              <a:ext cx="718900" cy="762725"/>
            </a:xfrm>
            <a:custGeom>
              <a:avLst/>
              <a:gdLst/>
              <a:ahLst/>
              <a:cxnLst/>
              <a:rect l="l" t="t" r="r" b="b"/>
              <a:pathLst>
                <a:path w="28756" h="30509" extrusionOk="0">
                  <a:moveTo>
                    <a:pt x="22" y="0"/>
                  </a:moveTo>
                  <a:lnTo>
                    <a:pt x="1" y="21"/>
                  </a:lnTo>
                  <a:lnTo>
                    <a:pt x="95" y="167"/>
                  </a:lnTo>
                  <a:lnTo>
                    <a:pt x="28526" y="532"/>
                  </a:lnTo>
                  <a:lnTo>
                    <a:pt x="18187" y="30446"/>
                  </a:lnTo>
                  <a:lnTo>
                    <a:pt x="18218" y="30508"/>
                  </a:lnTo>
                  <a:lnTo>
                    <a:pt x="18333" y="30508"/>
                  </a:lnTo>
                  <a:lnTo>
                    <a:pt x="28756" y="37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5387200" y="2190500"/>
              <a:ext cx="262425" cy="753350"/>
            </a:xfrm>
            <a:custGeom>
              <a:avLst/>
              <a:gdLst/>
              <a:ahLst/>
              <a:cxnLst/>
              <a:rect l="l" t="t" r="r" b="b"/>
              <a:pathLst>
                <a:path w="10497" h="30134" extrusionOk="0">
                  <a:moveTo>
                    <a:pt x="10423" y="1"/>
                  </a:moveTo>
                  <a:lnTo>
                    <a:pt x="0" y="30133"/>
                  </a:lnTo>
                  <a:lnTo>
                    <a:pt x="177" y="30133"/>
                  </a:lnTo>
                  <a:lnTo>
                    <a:pt x="10496" y="282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5647750" y="2190500"/>
              <a:ext cx="3150" cy="7075"/>
            </a:xfrm>
            <a:custGeom>
              <a:avLst/>
              <a:gdLst/>
              <a:ahLst/>
              <a:cxnLst/>
              <a:rect l="l" t="t" r="r" b="b"/>
              <a:pathLst>
                <a:path w="126" h="283" extrusionOk="0">
                  <a:moveTo>
                    <a:pt x="1" y="1"/>
                  </a:moveTo>
                  <a:lnTo>
                    <a:pt x="74" y="282"/>
                  </a:lnTo>
                  <a:lnTo>
                    <a:pt x="126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5647750" y="2186575"/>
              <a:ext cx="5525" cy="3950"/>
            </a:xfrm>
            <a:custGeom>
              <a:avLst/>
              <a:gdLst/>
              <a:ahLst/>
              <a:cxnLst/>
              <a:rect l="l" t="t" r="r" b="b"/>
              <a:pathLst>
                <a:path w="221" h="158" extrusionOk="0">
                  <a:moveTo>
                    <a:pt x="53" y="1"/>
                  </a:moveTo>
                  <a:lnTo>
                    <a:pt x="1" y="158"/>
                  </a:lnTo>
                  <a:lnTo>
                    <a:pt x="199" y="5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4929150" y="2177200"/>
              <a:ext cx="719950" cy="13325"/>
            </a:xfrm>
            <a:custGeom>
              <a:avLst/>
              <a:gdLst/>
              <a:ahLst/>
              <a:cxnLst/>
              <a:rect l="l" t="t" r="r" b="b"/>
              <a:pathLst>
                <a:path w="28798" h="533" extrusionOk="0">
                  <a:moveTo>
                    <a:pt x="11" y="0"/>
                  </a:moveTo>
                  <a:lnTo>
                    <a:pt x="1" y="53"/>
                  </a:lnTo>
                  <a:lnTo>
                    <a:pt x="84" y="74"/>
                  </a:lnTo>
                  <a:lnTo>
                    <a:pt x="11" y="157"/>
                  </a:lnTo>
                  <a:lnTo>
                    <a:pt x="28745" y="533"/>
                  </a:lnTo>
                  <a:lnTo>
                    <a:pt x="28797" y="37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5647750" y="2187900"/>
              <a:ext cx="5000" cy="5250"/>
            </a:xfrm>
            <a:custGeom>
              <a:avLst/>
              <a:gdLst/>
              <a:ahLst/>
              <a:cxnLst/>
              <a:rect l="l" t="t" r="r" b="b"/>
              <a:pathLst>
                <a:path w="200" h="210" extrusionOk="0">
                  <a:moveTo>
                    <a:pt x="199" y="1"/>
                  </a:moveTo>
                  <a:lnTo>
                    <a:pt x="1" y="105"/>
                  </a:lnTo>
                  <a:lnTo>
                    <a:pt x="126" y="20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5384300" y="2943825"/>
              <a:ext cx="7325" cy="7575"/>
            </a:xfrm>
            <a:custGeom>
              <a:avLst/>
              <a:gdLst/>
              <a:ahLst/>
              <a:cxnLst/>
              <a:rect l="l" t="t" r="r" b="b"/>
              <a:pathLst>
                <a:path w="293" h="303" extrusionOk="0">
                  <a:moveTo>
                    <a:pt x="1" y="0"/>
                  </a:moveTo>
                  <a:lnTo>
                    <a:pt x="189" y="3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4923150" y="2187900"/>
              <a:ext cx="157050" cy="262675"/>
            </a:xfrm>
            <a:custGeom>
              <a:avLst/>
              <a:gdLst/>
              <a:ahLst/>
              <a:cxnLst/>
              <a:rect l="l" t="t" r="r" b="b"/>
              <a:pathLst>
                <a:path w="6282" h="10507" extrusionOk="0">
                  <a:moveTo>
                    <a:pt x="0" y="1"/>
                  </a:moveTo>
                  <a:lnTo>
                    <a:pt x="0" y="1"/>
                  </a:lnTo>
                  <a:lnTo>
                    <a:pt x="6281" y="10507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5384575" y="2959975"/>
              <a:ext cx="1325" cy="1325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1" y="1"/>
                  </a:moveTo>
                  <a:lnTo>
                    <a:pt x="32" y="53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381700" y="2955025"/>
              <a:ext cx="5250" cy="4975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" y="0"/>
                  </a:moveTo>
                  <a:lnTo>
                    <a:pt x="116" y="199"/>
                  </a:lnTo>
                  <a:lnTo>
                    <a:pt x="167" y="199"/>
                  </a:lnTo>
                  <a:lnTo>
                    <a:pt x="209" y="84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4916625" y="2176950"/>
              <a:ext cx="14650" cy="4725"/>
            </a:xfrm>
            <a:custGeom>
              <a:avLst/>
              <a:gdLst/>
              <a:ahLst/>
              <a:cxnLst/>
              <a:rect l="l" t="t" r="r" b="b"/>
              <a:pathLst>
                <a:path w="586" h="189" extrusionOk="0">
                  <a:moveTo>
                    <a:pt x="1" y="0"/>
                  </a:moveTo>
                  <a:lnTo>
                    <a:pt x="94" y="146"/>
                  </a:lnTo>
                  <a:lnTo>
                    <a:pt x="147" y="84"/>
                  </a:lnTo>
                  <a:lnTo>
                    <a:pt x="178" y="0"/>
                  </a:lnTo>
                  <a:close/>
                  <a:moveTo>
                    <a:pt x="502" y="63"/>
                  </a:moveTo>
                  <a:lnTo>
                    <a:pt x="470" y="146"/>
                  </a:lnTo>
                  <a:lnTo>
                    <a:pt x="491" y="188"/>
                  </a:lnTo>
                  <a:lnTo>
                    <a:pt x="512" y="167"/>
                  </a:lnTo>
                  <a:lnTo>
                    <a:pt x="585" y="84"/>
                  </a:lnTo>
                  <a:lnTo>
                    <a:pt x="502" y="63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4920275" y="2176950"/>
              <a:ext cx="9150" cy="3675"/>
            </a:xfrm>
            <a:custGeom>
              <a:avLst/>
              <a:gdLst/>
              <a:ahLst/>
              <a:cxnLst/>
              <a:rect l="l" t="t" r="r" b="b"/>
              <a:pathLst>
                <a:path w="366" h="147" extrusionOk="0">
                  <a:moveTo>
                    <a:pt x="32" y="0"/>
                  </a:moveTo>
                  <a:lnTo>
                    <a:pt x="1" y="84"/>
                  </a:lnTo>
                  <a:lnTo>
                    <a:pt x="74" y="0"/>
                  </a:lnTo>
                  <a:close/>
                  <a:moveTo>
                    <a:pt x="240" y="10"/>
                  </a:moveTo>
                  <a:lnTo>
                    <a:pt x="282" y="84"/>
                  </a:lnTo>
                  <a:lnTo>
                    <a:pt x="324" y="146"/>
                  </a:lnTo>
                  <a:lnTo>
                    <a:pt x="356" y="63"/>
                  </a:lnTo>
                  <a:lnTo>
                    <a:pt x="366" y="1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4918975" y="2176950"/>
              <a:ext cx="470050" cy="780175"/>
            </a:xfrm>
            <a:custGeom>
              <a:avLst/>
              <a:gdLst/>
              <a:ahLst/>
              <a:cxnLst/>
              <a:rect l="l" t="t" r="r" b="b"/>
              <a:pathLst>
                <a:path w="18802" h="31207" extrusionOk="0">
                  <a:moveTo>
                    <a:pt x="126" y="0"/>
                  </a:moveTo>
                  <a:lnTo>
                    <a:pt x="53" y="84"/>
                  </a:lnTo>
                  <a:lnTo>
                    <a:pt x="0" y="146"/>
                  </a:lnTo>
                  <a:lnTo>
                    <a:pt x="167" y="439"/>
                  </a:lnTo>
                  <a:lnTo>
                    <a:pt x="6448" y="10945"/>
                  </a:lnTo>
                  <a:lnTo>
                    <a:pt x="18510" y="31123"/>
                  </a:lnTo>
                  <a:lnTo>
                    <a:pt x="18562" y="31144"/>
                  </a:lnTo>
                  <a:lnTo>
                    <a:pt x="18718" y="31207"/>
                  </a:lnTo>
                  <a:lnTo>
                    <a:pt x="18802" y="30977"/>
                  </a:lnTo>
                  <a:lnTo>
                    <a:pt x="18614" y="30675"/>
                  </a:lnTo>
                  <a:lnTo>
                    <a:pt x="18583" y="30613"/>
                  </a:lnTo>
                  <a:lnTo>
                    <a:pt x="491" y="334"/>
                  </a:lnTo>
                  <a:lnTo>
                    <a:pt x="397" y="188"/>
                  </a:lnTo>
                  <a:lnTo>
                    <a:pt x="376" y="146"/>
                  </a:lnTo>
                  <a:lnTo>
                    <a:pt x="334" y="84"/>
                  </a:lnTo>
                  <a:lnTo>
                    <a:pt x="292" y="1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6067175" y="1589775"/>
              <a:ext cx="448950" cy="461200"/>
            </a:xfrm>
            <a:custGeom>
              <a:avLst/>
              <a:gdLst/>
              <a:ahLst/>
              <a:cxnLst/>
              <a:rect l="l" t="t" r="r" b="b"/>
              <a:pathLst>
                <a:path w="17958" h="18448" extrusionOk="0">
                  <a:moveTo>
                    <a:pt x="10706" y="1"/>
                  </a:moveTo>
                  <a:lnTo>
                    <a:pt x="1" y="15672"/>
                  </a:lnTo>
                  <a:lnTo>
                    <a:pt x="272" y="15850"/>
                  </a:lnTo>
                  <a:lnTo>
                    <a:pt x="10622" y="690"/>
                  </a:lnTo>
                  <a:lnTo>
                    <a:pt x="17655" y="18447"/>
                  </a:lnTo>
                  <a:lnTo>
                    <a:pt x="17958" y="18333"/>
                  </a:lnTo>
                  <a:lnTo>
                    <a:pt x="1070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5643850" y="1290600"/>
              <a:ext cx="430675" cy="901225"/>
            </a:xfrm>
            <a:custGeom>
              <a:avLst/>
              <a:gdLst/>
              <a:ahLst/>
              <a:cxnLst/>
              <a:rect l="l" t="t" r="r" b="b"/>
              <a:pathLst>
                <a:path w="17227" h="36049" extrusionOk="0">
                  <a:moveTo>
                    <a:pt x="13387" y="1"/>
                  </a:moveTo>
                  <a:lnTo>
                    <a:pt x="1" y="35944"/>
                  </a:lnTo>
                  <a:lnTo>
                    <a:pt x="303" y="36049"/>
                  </a:lnTo>
                  <a:lnTo>
                    <a:pt x="13240" y="1316"/>
                  </a:lnTo>
                  <a:lnTo>
                    <a:pt x="16913" y="27743"/>
                  </a:lnTo>
                  <a:lnTo>
                    <a:pt x="17226" y="27702"/>
                  </a:lnTo>
                  <a:lnTo>
                    <a:pt x="1338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4912975" y="1294275"/>
              <a:ext cx="1072600" cy="900425"/>
            </a:xfrm>
            <a:custGeom>
              <a:avLst/>
              <a:gdLst/>
              <a:ahLst/>
              <a:cxnLst/>
              <a:rect l="l" t="t" r="r" b="b"/>
              <a:pathLst>
                <a:path w="42904" h="36017" extrusionOk="0">
                  <a:moveTo>
                    <a:pt x="42183" y="1023"/>
                  </a:moveTo>
                  <a:lnTo>
                    <a:pt x="29277" y="35683"/>
                  </a:lnTo>
                  <a:lnTo>
                    <a:pt x="877" y="35317"/>
                  </a:lnTo>
                  <a:lnTo>
                    <a:pt x="42183" y="1023"/>
                  </a:lnTo>
                  <a:close/>
                  <a:moveTo>
                    <a:pt x="42904" y="0"/>
                  </a:moveTo>
                  <a:lnTo>
                    <a:pt x="335" y="35349"/>
                  </a:lnTo>
                  <a:lnTo>
                    <a:pt x="1" y="35630"/>
                  </a:lnTo>
                  <a:lnTo>
                    <a:pt x="29382" y="36017"/>
                  </a:lnTo>
                  <a:lnTo>
                    <a:pt x="29496" y="36017"/>
                  </a:lnTo>
                  <a:lnTo>
                    <a:pt x="4290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780075" y="3511925"/>
              <a:ext cx="1082800" cy="280425"/>
            </a:xfrm>
            <a:custGeom>
              <a:avLst/>
              <a:gdLst/>
              <a:ahLst/>
              <a:cxnLst/>
              <a:rect l="l" t="t" r="r" b="b"/>
              <a:pathLst>
                <a:path w="43312" h="11217" extrusionOk="0">
                  <a:moveTo>
                    <a:pt x="43228" y="0"/>
                  </a:moveTo>
                  <a:lnTo>
                    <a:pt x="1" y="10903"/>
                  </a:lnTo>
                  <a:lnTo>
                    <a:pt x="74" y="11216"/>
                  </a:lnTo>
                  <a:lnTo>
                    <a:pt x="43311" y="313"/>
                  </a:lnTo>
                  <a:lnTo>
                    <a:pt x="43228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1694475" y="3360125"/>
              <a:ext cx="740550" cy="538650"/>
            </a:xfrm>
            <a:custGeom>
              <a:avLst/>
              <a:gdLst/>
              <a:ahLst/>
              <a:cxnLst/>
              <a:rect l="l" t="t" r="r" b="b"/>
              <a:pathLst>
                <a:path w="29622" h="21546" extrusionOk="0">
                  <a:moveTo>
                    <a:pt x="28724" y="417"/>
                  </a:moveTo>
                  <a:lnTo>
                    <a:pt x="7429" y="20982"/>
                  </a:lnTo>
                  <a:lnTo>
                    <a:pt x="459" y="3360"/>
                  </a:lnTo>
                  <a:lnTo>
                    <a:pt x="28724" y="417"/>
                  </a:lnTo>
                  <a:close/>
                  <a:moveTo>
                    <a:pt x="29622" y="0"/>
                  </a:moveTo>
                  <a:lnTo>
                    <a:pt x="0" y="3078"/>
                  </a:lnTo>
                  <a:lnTo>
                    <a:pt x="7304" y="21545"/>
                  </a:lnTo>
                  <a:lnTo>
                    <a:pt x="2962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1867425" y="3359600"/>
              <a:ext cx="921550" cy="537600"/>
            </a:xfrm>
            <a:custGeom>
              <a:avLst/>
              <a:gdLst/>
              <a:ahLst/>
              <a:cxnLst/>
              <a:rect l="l" t="t" r="r" b="b"/>
              <a:pathLst>
                <a:path w="36862" h="21504" extrusionOk="0">
                  <a:moveTo>
                    <a:pt x="22245" y="469"/>
                  </a:moveTo>
                  <a:lnTo>
                    <a:pt x="36226" y="17028"/>
                  </a:lnTo>
                  <a:lnTo>
                    <a:pt x="908" y="21065"/>
                  </a:lnTo>
                  <a:lnTo>
                    <a:pt x="22245" y="469"/>
                  </a:lnTo>
                  <a:close/>
                  <a:moveTo>
                    <a:pt x="22266" y="0"/>
                  </a:moveTo>
                  <a:lnTo>
                    <a:pt x="0" y="21503"/>
                  </a:lnTo>
                  <a:lnTo>
                    <a:pt x="36560" y="17309"/>
                  </a:lnTo>
                  <a:lnTo>
                    <a:pt x="36862" y="17278"/>
                  </a:lnTo>
                  <a:lnTo>
                    <a:pt x="2226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768600" y="3508800"/>
              <a:ext cx="1103900" cy="566575"/>
            </a:xfrm>
            <a:custGeom>
              <a:avLst/>
              <a:gdLst/>
              <a:ahLst/>
              <a:cxnLst/>
              <a:rect l="l" t="t" r="r" b="b"/>
              <a:pathLst>
                <a:path w="44156" h="22663" extrusionOk="0">
                  <a:moveTo>
                    <a:pt x="43311" y="553"/>
                  </a:moveTo>
                  <a:lnTo>
                    <a:pt x="26012" y="22266"/>
                  </a:lnTo>
                  <a:lnTo>
                    <a:pt x="993" y="11227"/>
                  </a:lnTo>
                  <a:lnTo>
                    <a:pt x="43311" y="553"/>
                  </a:lnTo>
                  <a:close/>
                  <a:moveTo>
                    <a:pt x="44156" y="0"/>
                  </a:moveTo>
                  <a:lnTo>
                    <a:pt x="1" y="11143"/>
                  </a:lnTo>
                  <a:lnTo>
                    <a:pt x="26106" y="22662"/>
                  </a:lnTo>
                  <a:lnTo>
                    <a:pt x="4415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1864025" y="3783450"/>
              <a:ext cx="923400" cy="449975"/>
            </a:xfrm>
            <a:custGeom>
              <a:avLst/>
              <a:gdLst/>
              <a:ahLst/>
              <a:cxnLst/>
              <a:rect l="l" t="t" r="r" b="b"/>
              <a:pathLst>
                <a:path w="36936" h="17999" extrusionOk="0">
                  <a:moveTo>
                    <a:pt x="36424" y="387"/>
                  </a:moveTo>
                  <a:lnTo>
                    <a:pt x="29079" y="17571"/>
                  </a:lnTo>
                  <a:lnTo>
                    <a:pt x="1169" y="4424"/>
                  </a:lnTo>
                  <a:lnTo>
                    <a:pt x="36424" y="387"/>
                  </a:lnTo>
                  <a:close/>
                  <a:moveTo>
                    <a:pt x="36935" y="0"/>
                  </a:moveTo>
                  <a:lnTo>
                    <a:pt x="0" y="4236"/>
                  </a:lnTo>
                  <a:lnTo>
                    <a:pt x="29246" y="17999"/>
                  </a:lnTo>
                  <a:lnTo>
                    <a:pt x="3693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586300" y="3782925"/>
              <a:ext cx="847475" cy="450500"/>
            </a:xfrm>
            <a:custGeom>
              <a:avLst/>
              <a:gdLst/>
              <a:ahLst/>
              <a:cxnLst/>
              <a:rect l="l" t="t" r="r" b="b"/>
              <a:pathLst>
                <a:path w="33899" h="18020" extrusionOk="0">
                  <a:moveTo>
                    <a:pt x="7877" y="429"/>
                  </a:moveTo>
                  <a:lnTo>
                    <a:pt x="32813" y="11436"/>
                  </a:lnTo>
                  <a:lnTo>
                    <a:pt x="543" y="17592"/>
                  </a:lnTo>
                  <a:lnTo>
                    <a:pt x="7877" y="429"/>
                  </a:lnTo>
                  <a:close/>
                  <a:moveTo>
                    <a:pt x="7700" y="1"/>
                  </a:moveTo>
                  <a:lnTo>
                    <a:pt x="0" y="18020"/>
                  </a:lnTo>
                  <a:lnTo>
                    <a:pt x="33899" y="11551"/>
                  </a:lnTo>
                  <a:lnTo>
                    <a:pt x="7856" y="63"/>
                  </a:lnTo>
                  <a:lnTo>
                    <a:pt x="770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528750" y="2595575"/>
              <a:ext cx="871500" cy="435900"/>
            </a:xfrm>
            <a:custGeom>
              <a:avLst/>
              <a:gdLst/>
              <a:ahLst/>
              <a:cxnLst/>
              <a:rect l="l" t="t" r="r" b="b"/>
              <a:pathLst>
                <a:path w="34860" h="17436" extrusionOk="0">
                  <a:moveTo>
                    <a:pt x="784" y="679"/>
                  </a:moveTo>
                  <a:lnTo>
                    <a:pt x="33597" y="14170"/>
                  </a:lnTo>
                  <a:lnTo>
                    <a:pt x="10633" y="17081"/>
                  </a:lnTo>
                  <a:lnTo>
                    <a:pt x="784" y="679"/>
                  </a:lnTo>
                  <a:close/>
                  <a:moveTo>
                    <a:pt x="1" y="1"/>
                  </a:moveTo>
                  <a:lnTo>
                    <a:pt x="10403" y="17341"/>
                  </a:lnTo>
                  <a:lnTo>
                    <a:pt x="10455" y="17436"/>
                  </a:lnTo>
                  <a:lnTo>
                    <a:pt x="34860" y="14337"/>
                  </a:lnTo>
                  <a:lnTo>
                    <a:pt x="460" y="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3847975" y="2596900"/>
              <a:ext cx="950000" cy="930700"/>
            </a:xfrm>
            <a:custGeom>
              <a:avLst/>
              <a:gdLst/>
              <a:ahLst/>
              <a:cxnLst/>
              <a:rect l="l" t="t" r="r" b="b"/>
              <a:pathLst>
                <a:path w="38000" h="37228" extrusionOk="0">
                  <a:moveTo>
                    <a:pt x="27607" y="574"/>
                  </a:moveTo>
                  <a:lnTo>
                    <a:pt x="37551" y="17142"/>
                  </a:lnTo>
                  <a:lnTo>
                    <a:pt x="1106" y="36278"/>
                  </a:lnTo>
                  <a:lnTo>
                    <a:pt x="27607" y="574"/>
                  </a:lnTo>
                  <a:close/>
                  <a:moveTo>
                    <a:pt x="27639" y="0"/>
                  </a:moveTo>
                  <a:lnTo>
                    <a:pt x="428" y="36653"/>
                  </a:lnTo>
                  <a:lnTo>
                    <a:pt x="0" y="37227"/>
                  </a:lnTo>
                  <a:lnTo>
                    <a:pt x="37999" y="17268"/>
                  </a:lnTo>
                  <a:lnTo>
                    <a:pt x="2763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3412625" y="3505675"/>
              <a:ext cx="533950" cy="663325"/>
            </a:xfrm>
            <a:custGeom>
              <a:avLst/>
              <a:gdLst/>
              <a:ahLst/>
              <a:cxnLst/>
              <a:rect l="l" t="t" r="r" b="b"/>
              <a:pathLst>
                <a:path w="21358" h="26533" extrusionOk="0">
                  <a:moveTo>
                    <a:pt x="17852" y="803"/>
                  </a:moveTo>
                  <a:lnTo>
                    <a:pt x="20982" y="26136"/>
                  </a:lnTo>
                  <a:lnTo>
                    <a:pt x="595" y="22474"/>
                  </a:lnTo>
                  <a:lnTo>
                    <a:pt x="17852" y="803"/>
                  </a:lnTo>
                  <a:close/>
                  <a:moveTo>
                    <a:pt x="18082" y="0"/>
                  </a:moveTo>
                  <a:lnTo>
                    <a:pt x="1" y="22693"/>
                  </a:lnTo>
                  <a:lnTo>
                    <a:pt x="21139" y="26491"/>
                  </a:lnTo>
                  <a:lnTo>
                    <a:pt x="21358" y="26532"/>
                  </a:lnTo>
                  <a:lnTo>
                    <a:pt x="18134" y="386"/>
                  </a:lnTo>
                  <a:lnTo>
                    <a:pt x="1808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3414725" y="4065150"/>
              <a:ext cx="537075" cy="410875"/>
            </a:xfrm>
            <a:custGeom>
              <a:avLst/>
              <a:gdLst/>
              <a:ahLst/>
              <a:cxnLst/>
              <a:rect l="l" t="t" r="r" b="b"/>
              <a:pathLst>
                <a:path w="21483" h="16435" extrusionOk="0">
                  <a:moveTo>
                    <a:pt x="439" y="408"/>
                  </a:moveTo>
                  <a:lnTo>
                    <a:pt x="20680" y="4049"/>
                  </a:lnTo>
                  <a:lnTo>
                    <a:pt x="4267" y="15892"/>
                  </a:lnTo>
                  <a:lnTo>
                    <a:pt x="439" y="408"/>
                  </a:lnTo>
                  <a:close/>
                  <a:moveTo>
                    <a:pt x="0" y="1"/>
                  </a:moveTo>
                  <a:lnTo>
                    <a:pt x="4069" y="16434"/>
                  </a:lnTo>
                  <a:lnTo>
                    <a:pt x="21483" y="38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3508875" y="4157250"/>
              <a:ext cx="539950" cy="421025"/>
            </a:xfrm>
            <a:custGeom>
              <a:avLst/>
              <a:gdLst/>
              <a:ahLst/>
              <a:cxnLst/>
              <a:rect l="l" t="t" r="r" b="b"/>
              <a:pathLst>
                <a:path w="21598" h="16841" extrusionOk="0">
                  <a:moveTo>
                    <a:pt x="17216" y="543"/>
                  </a:moveTo>
                  <a:lnTo>
                    <a:pt x="21160" y="16423"/>
                  </a:lnTo>
                  <a:lnTo>
                    <a:pt x="793" y="12395"/>
                  </a:lnTo>
                  <a:lnTo>
                    <a:pt x="17216" y="543"/>
                  </a:lnTo>
                  <a:close/>
                  <a:moveTo>
                    <a:pt x="17414" y="0"/>
                  </a:moveTo>
                  <a:lnTo>
                    <a:pt x="0" y="12562"/>
                  </a:lnTo>
                  <a:lnTo>
                    <a:pt x="21598" y="16840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855550" y="3498350"/>
              <a:ext cx="311450" cy="673250"/>
            </a:xfrm>
            <a:custGeom>
              <a:avLst/>
              <a:gdLst/>
              <a:ahLst/>
              <a:cxnLst/>
              <a:rect l="l" t="t" r="r" b="b"/>
              <a:pathLst>
                <a:path w="12458" h="26930" extrusionOk="0">
                  <a:moveTo>
                    <a:pt x="501" y="1388"/>
                  </a:moveTo>
                  <a:lnTo>
                    <a:pt x="12030" y="19512"/>
                  </a:lnTo>
                  <a:lnTo>
                    <a:pt x="3578" y="26314"/>
                  </a:lnTo>
                  <a:lnTo>
                    <a:pt x="501" y="1388"/>
                  </a:lnTo>
                  <a:close/>
                  <a:moveTo>
                    <a:pt x="0" y="1"/>
                  </a:moveTo>
                  <a:lnTo>
                    <a:pt x="3328" y="26930"/>
                  </a:lnTo>
                  <a:lnTo>
                    <a:pt x="12458" y="195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937175" y="3976750"/>
              <a:ext cx="230875" cy="614800"/>
            </a:xfrm>
            <a:custGeom>
              <a:avLst/>
              <a:gdLst/>
              <a:ahLst/>
              <a:cxnLst/>
              <a:rect l="l" t="t" r="r" b="b"/>
              <a:pathLst>
                <a:path w="9235" h="24592" extrusionOk="0">
                  <a:moveTo>
                    <a:pt x="8734" y="814"/>
                  </a:moveTo>
                  <a:lnTo>
                    <a:pt x="4226" y="23110"/>
                  </a:lnTo>
                  <a:lnTo>
                    <a:pt x="366" y="7554"/>
                  </a:lnTo>
                  <a:lnTo>
                    <a:pt x="8734" y="814"/>
                  </a:lnTo>
                  <a:close/>
                  <a:moveTo>
                    <a:pt x="9234" y="0"/>
                  </a:moveTo>
                  <a:lnTo>
                    <a:pt x="0" y="7429"/>
                  </a:lnTo>
                  <a:lnTo>
                    <a:pt x="4257" y="24592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514875" y="4464250"/>
              <a:ext cx="538125" cy="499775"/>
            </a:xfrm>
            <a:custGeom>
              <a:avLst/>
              <a:gdLst/>
              <a:ahLst/>
              <a:cxnLst/>
              <a:rect l="l" t="t" r="r" b="b"/>
              <a:pathLst>
                <a:path w="21525" h="19991" extrusionOk="0">
                  <a:moveTo>
                    <a:pt x="324" y="397"/>
                  </a:moveTo>
                  <a:lnTo>
                    <a:pt x="20743" y="4435"/>
                  </a:lnTo>
                  <a:lnTo>
                    <a:pt x="324" y="19355"/>
                  </a:lnTo>
                  <a:lnTo>
                    <a:pt x="324" y="397"/>
                  </a:lnTo>
                  <a:close/>
                  <a:moveTo>
                    <a:pt x="1" y="0"/>
                  </a:moveTo>
                  <a:lnTo>
                    <a:pt x="1" y="19991"/>
                  </a:lnTo>
                  <a:lnTo>
                    <a:pt x="21525" y="4268"/>
                  </a:lnTo>
                  <a:lnTo>
                    <a:pt x="189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972400" y="1879850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899675" y="216025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3175275" y="19635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3347950" y="6909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4" y="1"/>
                  </a:moveTo>
                  <a:cubicBezTo>
                    <a:pt x="0" y="1"/>
                    <a:pt x="0" y="3882"/>
                    <a:pt x="2504" y="3882"/>
                  </a:cubicBezTo>
                  <a:cubicBezTo>
                    <a:pt x="499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3542000" y="2381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452750" y="44287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226325" y="6155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5321450" y="29125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4998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4717350" y="2998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4102825" y="39261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7" y="3881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3347950" y="4033850"/>
              <a:ext cx="125225" cy="97325"/>
            </a:xfrm>
            <a:custGeom>
              <a:avLst/>
              <a:gdLst/>
              <a:ahLst/>
              <a:cxnLst/>
              <a:rect l="l" t="t" r="r" b="b"/>
              <a:pathLst>
                <a:path w="5009" h="3893" extrusionOk="0">
                  <a:moveTo>
                    <a:pt x="2504" y="1"/>
                  </a:moveTo>
                  <a:cubicBezTo>
                    <a:pt x="0" y="1"/>
                    <a:pt x="0" y="3893"/>
                    <a:pt x="2504" y="3893"/>
                  </a:cubicBezTo>
                  <a:cubicBezTo>
                    <a:pt x="4998" y="3893"/>
                    <a:pt x="5008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528375" y="4184900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453750" y="20066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892950" y="12624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5224425" y="1014375"/>
              <a:ext cx="124950" cy="97325"/>
            </a:xfrm>
            <a:custGeom>
              <a:avLst/>
              <a:gdLst/>
              <a:ahLst/>
              <a:cxnLst/>
              <a:rect l="l" t="t" r="r" b="b"/>
              <a:pathLst>
                <a:path w="4998" h="3893" extrusionOk="0">
                  <a:moveTo>
                    <a:pt x="2494" y="0"/>
                  </a:moveTo>
                  <a:cubicBezTo>
                    <a:pt x="0" y="0"/>
                    <a:pt x="0" y="3893"/>
                    <a:pt x="2494" y="3893"/>
                  </a:cubicBezTo>
                  <a:cubicBezTo>
                    <a:pt x="4998" y="3893"/>
                    <a:pt x="4998" y="0"/>
                    <a:pt x="249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053900" y="2146700"/>
              <a:ext cx="124975" cy="97300"/>
            </a:xfrm>
            <a:custGeom>
              <a:avLst/>
              <a:gdLst/>
              <a:ahLst/>
              <a:cxnLst/>
              <a:rect l="l" t="t" r="r" b="b"/>
              <a:pathLst>
                <a:path w="4999" h="3892" extrusionOk="0">
                  <a:moveTo>
                    <a:pt x="2505" y="0"/>
                  </a:moveTo>
                  <a:cubicBezTo>
                    <a:pt x="1" y="0"/>
                    <a:pt x="1" y="3891"/>
                    <a:pt x="2505" y="3891"/>
                  </a:cubicBezTo>
                  <a:cubicBezTo>
                    <a:pt x="4999" y="3891"/>
                    <a:pt x="499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396075" y="207130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5009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1040275" y="1898900"/>
              <a:ext cx="125000" cy="97050"/>
            </a:xfrm>
            <a:custGeom>
              <a:avLst/>
              <a:gdLst/>
              <a:ahLst/>
              <a:cxnLst/>
              <a:rect l="l" t="t" r="r" b="b"/>
              <a:pathLst>
                <a:path w="5000" h="3882" extrusionOk="0">
                  <a:moveTo>
                    <a:pt x="2495" y="0"/>
                  </a:moveTo>
                  <a:cubicBezTo>
                    <a:pt x="1" y="0"/>
                    <a:pt x="1" y="3881"/>
                    <a:pt x="2495" y="3881"/>
                  </a:cubicBezTo>
                  <a:cubicBezTo>
                    <a:pt x="4999" y="3881"/>
                    <a:pt x="4999" y="0"/>
                    <a:pt x="249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1299050" y="32466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1816550" y="38507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3455650" y="4443650"/>
              <a:ext cx="125250" cy="97300"/>
            </a:xfrm>
            <a:custGeom>
              <a:avLst/>
              <a:gdLst/>
              <a:ahLst/>
              <a:cxnLst/>
              <a:rect l="l" t="t" r="r" b="b"/>
              <a:pathLst>
                <a:path w="5010" h="3892" extrusionOk="0">
                  <a:moveTo>
                    <a:pt x="2505" y="0"/>
                  </a:moveTo>
                  <a:cubicBezTo>
                    <a:pt x="12" y="0"/>
                    <a:pt x="1" y="3892"/>
                    <a:pt x="2505" y="3892"/>
                  </a:cubicBezTo>
                  <a:cubicBezTo>
                    <a:pt x="5009" y="3892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3434275" y="49074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0"/>
                  </a:moveTo>
                  <a:cubicBezTo>
                    <a:pt x="0" y="0"/>
                    <a:pt x="0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3973450" y="4529975"/>
              <a:ext cx="124950" cy="97050"/>
            </a:xfrm>
            <a:custGeom>
              <a:avLst/>
              <a:gdLst/>
              <a:ahLst/>
              <a:cxnLst/>
              <a:rect l="l" t="t" r="r" b="b"/>
              <a:pathLst>
                <a:path w="4998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7" y="3882"/>
                    <a:pt x="4997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393900" y="432175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5461525" y="7989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582375" y="11547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1"/>
                  </a:moveTo>
                  <a:cubicBezTo>
                    <a:pt x="0" y="1"/>
                    <a:pt x="0" y="3882"/>
                    <a:pt x="2494" y="3882"/>
                  </a:cubicBezTo>
                  <a:cubicBezTo>
                    <a:pt x="4998" y="3882"/>
                    <a:pt x="4998" y="1"/>
                    <a:pt x="249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1676475" y="11116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1827500" y="15751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1114625" y="2861125"/>
              <a:ext cx="62650" cy="48525"/>
            </a:xfrm>
            <a:custGeom>
              <a:avLst/>
              <a:gdLst/>
              <a:ahLst/>
              <a:cxnLst/>
              <a:rect l="l" t="t" r="r" b="b"/>
              <a:pathLst>
                <a:path w="2506" h="1941" extrusionOk="0">
                  <a:moveTo>
                    <a:pt x="1253" y="0"/>
                  </a:moveTo>
                  <a:cubicBezTo>
                    <a:pt x="1" y="0"/>
                    <a:pt x="1" y="1941"/>
                    <a:pt x="1253" y="1941"/>
                  </a:cubicBezTo>
                  <a:cubicBezTo>
                    <a:pt x="2494" y="1941"/>
                    <a:pt x="2505" y="0"/>
                    <a:pt x="125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1082300" y="2365275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1750825" y="275340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2387000" y="3335600"/>
              <a:ext cx="62650" cy="48800"/>
            </a:xfrm>
            <a:custGeom>
              <a:avLst/>
              <a:gdLst/>
              <a:ahLst/>
              <a:cxnLst/>
              <a:rect l="l" t="t" r="r" b="b"/>
              <a:pathLst>
                <a:path w="2506" h="1952" extrusionOk="0">
                  <a:moveTo>
                    <a:pt x="1253" y="0"/>
                  </a:moveTo>
                  <a:cubicBezTo>
                    <a:pt x="11" y="0"/>
                    <a:pt x="1" y="1951"/>
                    <a:pt x="1253" y="1951"/>
                  </a:cubicBezTo>
                  <a:cubicBezTo>
                    <a:pt x="2505" y="1951"/>
                    <a:pt x="2505" y="0"/>
                    <a:pt x="1253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3325250" y="2570025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504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2606125" y="2589325"/>
              <a:ext cx="224350" cy="424425"/>
            </a:xfrm>
            <a:custGeom>
              <a:avLst/>
              <a:gdLst/>
              <a:ahLst/>
              <a:cxnLst/>
              <a:rect l="l" t="t" r="r" b="b"/>
              <a:pathLst>
                <a:path w="8974" h="16977" extrusionOk="0">
                  <a:moveTo>
                    <a:pt x="8795" y="0"/>
                  </a:moveTo>
                  <a:lnTo>
                    <a:pt x="0" y="16976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2426150" y="2589325"/>
              <a:ext cx="399875" cy="751250"/>
            </a:xfrm>
            <a:custGeom>
              <a:avLst/>
              <a:gdLst/>
              <a:ahLst/>
              <a:cxnLst/>
              <a:rect l="l" t="t" r="r" b="b"/>
              <a:pathLst>
                <a:path w="15995" h="30050" extrusionOk="0">
                  <a:moveTo>
                    <a:pt x="15806" y="0"/>
                  </a:moveTo>
                  <a:lnTo>
                    <a:pt x="0" y="29903"/>
                  </a:lnTo>
                  <a:cubicBezTo>
                    <a:pt x="104" y="29935"/>
                    <a:pt x="198" y="29987"/>
                    <a:pt x="281" y="30049"/>
                  </a:cubicBezTo>
                  <a:lnTo>
                    <a:pt x="7199" y="16976"/>
                  </a:lnTo>
                  <a:lnTo>
                    <a:pt x="1599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2821300" y="2583325"/>
              <a:ext cx="10200" cy="6025"/>
            </a:xfrm>
            <a:custGeom>
              <a:avLst/>
              <a:gdLst/>
              <a:ahLst/>
              <a:cxnLst/>
              <a:rect l="l" t="t" r="r" b="b"/>
              <a:pathLst>
                <a:path w="408" h="241" extrusionOk="0">
                  <a:moveTo>
                    <a:pt x="126" y="1"/>
                  </a:moveTo>
                  <a:lnTo>
                    <a:pt x="0" y="240"/>
                  </a:lnTo>
                  <a:lnTo>
                    <a:pt x="366" y="240"/>
                  </a:lnTo>
                  <a:lnTo>
                    <a:pt x="408" y="15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2414650" y="3336900"/>
              <a:ext cx="18550" cy="25050"/>
            </a:xfrm>
            <a:custGeom>
              <a:avLst/>
              <a:gdLst/>
              <a:ahLst/>
              <a:cxnLst/>
              <a:rect l="l" t="t" r="r" b="b"/>
              <a:pathLst>
                <a:path w="742" h="1002" extrusionOk="0">
                  <a:moveTo>
                    <a:pt x="460" y="0"/>
                  </a:moveTo>
                  <a:lnTo>
                    <a:pt x="1" y="846"/>
                  </a:lnTo>
                  <a:lnTo>
                    <a:pt x="293" y="1002"/>
                  </a:lnTo>
                  <a:lnTo>
                    <a:pt x="741" y="146"/>
                  </a:lnTo>
                  <a:cubicBezTo>
                    <a:pt x="658" y="84"/>
                    <a:pt x="564" y="32"/>
                    <a:pt x="460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4229575" y="9335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3792675" y="34733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2716975" y="37482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2749300" y="25431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2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374425" y="14755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3016400" y="4079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774275" y="29070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1"/>
                  </a:moveTo>
                  <a:cubicBezTo>
                    <a:pt x="0" y="1"/>
                    <a:pt x="0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6186650" y="2607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6267775" y="15564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0"/>
                  </a:moveTo>
                  <a:cubicBezTo>
                    <a:pt x="1" y="0"/>
                    <a:pt x="1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3881625" y="41363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9" y="3882"/>
                    <a:pt x="5009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1633175" y="33924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2021575" y="8607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499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1801425" y="5462725"/>
              <a:ext cx="5225" cy="1600"/>
            </a:xfrm>
            <a:custGeom>
              <a:avLst/>
              <a:gdLst/>
              <a:ahLst/>
              <a:cxnLst/>
              <a:rect l="l" t="t" r="r" b="b"/>
              <a:pathLst>
                <a:path w="209" h="64" extrusionOk="0">
                  <a:moveTo>
                    <a:pt x="105" y="1"/>
                  </a:moveTo>
                  <a:lnTo>
                    <a:pt x="157" y="22"/>
                  </a:lnTo>
                  <a:lnTo>
                    <a:pt x="209" y="1"/>
                  </a:lnTo>
                  <a:close/>
                  <a:moveTo>
                    <a:pt x="0" y="1"/>
                  </a:moveTo>
                  <a:lnTo>
                    <a:pt x="21" y="64"/>
                  </a:lnTo>
                  <a:lnTo>
                    <a:pt x="84" y="64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803500" y="5462725"/>
              <a:ext cx="1875" cy="1600"/>
            </a:xfrm>
            <a:custGeom>
              <a:avLst/>
              <a:gdLst/>
              <a:ahLst/>
              <a:cxnLst/>
              <a:rect l="l" t="t" r="r" b="b"/>
              <a:pathLst>
                <a:path w="75" h="64" extrusionOk="0">
                  <a:moveTo>
                    <a:pt x="22" y="1"/>
                  </a:moveTo>
                  <a:lnTo>
                    <a:pt x="1" y="64"/>
                  </a:lnTo>
                  <a:lnTo>
                    <a:pt x="74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800375" y="5464050"/>
              <a:ext cx="2100" cy="3925"/>
            </a:xfrm>
            <a:custGeom>
              <a:avLst/>
              <a:gdLst/>
              <a:ahLst/>
              <a:cxnLst/>
              <a:rect l="l" t="t" r="r" b="b"/>
              <a:pathLst>
                <a:path w="84" h="157" extrusionOk="0">
                  <a:moveTo>
                    <a:pt x="0" y="1"/>
                  </a:moveTo>
                  <a:lnTo>
                    <a:pt x="0" y="157"/>
                  </a:lnTo>
                  <a:lnTo>
                    <a:pt x="84" y="63"/>
                  </a:lnTo>
                  <a:lnTo>
                    <a:pt x="63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1801950" y="5464300"/>
              <a:ext cx="1575" cy="135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0" y="1"/>
                  </a:moveTo>
                  <a:lnTo>
                    <a:pt x="21" y="5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803500" y="5464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1807150" y="5464825"/>
              <a:ext cx="4475" cy="1075"/>
            </a:xfrm>
            <a:custGeom>
              <a:avLst/>
              <a:gdLst/>
              <a:ahLst/>
              <a:cxnLst/>
              <a:rect l="l" t="t" r="r" b="b"/>
              <a:pathLst>
                <a:path w="179" h="43" extrusionOk="0">
                  <a:moveTo>
                    <a:pt x="84" y="0"/>
                  </a:moveTo>
                  <a:lnTo>
                    <a:pt x="1" y="42"/>
                  </a:lnTo>
                  <a:lnTo>
                    <a:pt x="179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1806375" y="5465875"/>
              <a:ext cx="800" cy="275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1" y="0"/>
                  </a:moveTo>
                  <a:lnTo>
                    <a:pt x="1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1805350" y="5462725"/>
              <a:ext cx="8100" cy="2125"/>
            </a:xfrm>
            <a:custGeom>
              <a:avLst/>
              <a:gdLst/>
              <a:ahLst/>
              <a:cxnLst/>
              <a:rect l="l" t="t" r="r" b="b"/>
              <a:pathLst>
                <a:path w="324" h="85" extrusionOk="0">
                  <a:moveTo>
                    <a:pt x="52" y="1"/>
                  </a:moveTo>
                  <a:lnTo>
                    <a:pt x="0" y="22"/>
                  </a:lnTo>
                  <a:lnTo>
                    <a:pt x="156" y="8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1803500" y="5463250"/>
              <a:ext cx="5775" cy="2650"/>
            </a:xfrm>
            <a:custGeom>
              <a:avLst/>
              <a:gdLst/>
              <a:ahLst/>
              <a:cxnLst/>
              <a:rect l="l" t="t" r="r" b="b"/>
              <a:pathLst>
                <a:path w="231" h="106" extrusionOk="0">
                  <a:moveTo>
                    <a:pt x="74" y="1"/>
                  </a:moveTo>
                  <a:lnTo>
                    <a:pt x="1" y="43"/>
                  </a:lnTo>
                  <a:lnTo>
                    <a:pt x="126" y="43"/>
                  </a:lnTo>
                  <a:lnTo>
                    <a:pt x="116" y="105"/>
                  </a:lnTo>
                  <a:lnTo>
                    <a:pt x="147" y="105"/>
                  </a:lnTo>
                  <a:lnTo>
                    <a:pt x="230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1806100" y="5466900"/>
              <a:ext cx="300" cy="1075"/>
            </a:xfrm>
            <a:custGeom>
              <a:avLst/>
              <a:gdLst/>
              <a:ahLst/>
              <a:cxnLst/>
              <a:rect l="l" t="t" r="r" b="b"/>
              <a:pathLst>
                <a:path w="12" h="43" extrusionOk="0">
                  <a:moveTo>
                    <a:pt x="1" y="1"/>
                  </a:moveTo>
                  <a:lnTo>
                    <a:pt x="12" y="4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1805850" y="5466125"/>
              <a:ext cx="550" cy="800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1"/>
                  </a:moveTo>
                  <a:lnTo>
                    <a:pt x="1" y="11"/>
                  </a:lnTo>
                  <a:lnTo>
                    <a:pt x="11" y="32"/>
                  </a:lnTo>
                  <a:lnTo>
                    <a:pt x="22" y="3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1803500" y="5466650"/>
              <a:ext cx="2900" cy="9425"/>
            </a:xfrm>
            <a:custGeom>
              <a:avLst/>
              <a:gdLst/>
              <a:ahLst/>
              <a:cxnLst/>
              <a:rect l="l" t="t" r="r" b="b"/>
              <a:pathLst>
                <a:path w="116" h="377" extrusionOk="0">
                  <a:moveTo>
                    <a:pt x="74" y="1"/>
                  </a:moveTo>
                  <a:lnTo>
                    <a:pt x="1" y="84"/>
                  </a:lnTo>
                  <a:lnTo>
                    <a:pt x="105" y="376"/>
                  </a:lnTo>
                  <a:lnTo>
                    <a:pt x="116" y="53"/>
                  </a:lnTo>
                  <a:lnTo>
                    <a:pt x="105" y="11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1805600" y="546637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1" y="1"/>
                  </a:moveTo>
                  <a:lnTo>
                    <a:pt x="0" y="1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1800125" y="5465625"/>
              <a:ext cx="3400" cy="7050"/>
            </a:xfrm>
            <a:custGeom>
              <a:avLst/>
              <a:gdLst/>
              <a:ahLst/>
              <a:cxnLst/>
              <a:rect l="l" t="t" r="r" b="b"/>
              <a:pathLst>
                <a:path w="136" h="282" extrusionOk="0">
                  <a:moveTo>
                    <a:pt x="94" y="0"/>
                  </a:moveTo>
                  <a:lnTo>
                    <a:pt x="10" y="94"/>
                  </a:lnTo>
                  <a:lnTo>
                    <a:pt x="0" y="281"/>
                  </a:lnTo>
                  <a:lnTo>
                    <a:pt x="136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805600" y="5465875"/>
              <a:ext cx="800" cy="525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0" y="0"/>
                  </a:moveTo>
                  <a:lnTo>
                    <a:pt x="11" y="21"/>
                  </a:lnTo>
                  <a:lnTo>
                    <a:pt x="32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802450" y="5464300"/>
              <a:ext cx="3175" cy="4475"/>
            </a:xfrm>
            <a:custGeom>
              <a:avLst/>
              <a:gdLst/>
              <a:ahLst/>
              <a:cxnLst/>
              <a:rect l="l" t="t" r="r" b="b"/>
              <a:pathLst>
                <a:path w="127" h="179" extrusionOk="0">
                  <a:moveTo>
                    <a:pt x="43" y="1"/>
                  </a:moveTo>
                  <a:lnTo>
                    <a:pt x="1" y="53"/>
                  </a:lnTo>
                  <a:lnTo>
                    <a:pt x="43" y="178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22" y="5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802975" y="5464300"/>
              <a:ext cx="3675" cy="2375"/>
            </a:xfrm>
            <a:custGeom>
              <a:avLst/>
              <a:gdLst/>
              <a:ahLst/>
              <a:cxnLst/>
              <a:rect l="l" t="t" r="r" b="b"/>
              <a:pathLst>
                <a:path w="147" h="95" extrusionOk="0">
                  <a:moveTo>
                    <a:pt x="22" y="1"/>
                  </a:moveTo>
                  <a:lnTo>
                    <a:pt x="1" y="53"/>
                  </a:lnTo>
                  <a:lnTo>
                    <a:pt x="105" y="95"/>
                  </a:lnTo>
                  <a:lnTo>
                    <a:pt x="116" y="84"/>
                  </a:lnTo>
                  <a:lnTo>
                    <a:pt x="105" y="63"/>
                  </a:lnTo>
                  <a:lnTo>
                    <a:pt x="137" y="63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36" name="Google Shape;636;p32"/>
          <p:cNvCxnSpPr>
            <a:cxnSpLocks/>
            <a:stCxn id="634" idx="1"/>
          </p:cNvCxnSpPr>
          <p:nvPr/>
        </p:nvCxnSpPr>
        <p:spPr>
          <a:xfrm rot="10800000" flipV="1">
            <a:off x="5172574" y="2227181"/>
            <a:ext cx="1763214" cy="1475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37" name="Google Shape;637;p32"/>
          <p:cNvCxnSpPr>
            <a:cxnSpLocks/>
            <a:stCxn id="635" idx="1"/>
          </p:cNvCxnSpPr>
          <p:nvPr/>
        </p:nvCxnSpPr>
        <p:spPr>
          <a:xfrm rot="10800000">
            <a:off x="4590274" y="3202463"/>
            <a:ext cx="1484700" cy="51929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38" name="Google Shape;638;p32"/>
          <p:cNvCxnSpPr>
            <a:cxnSpLocks/>
            <a:stCxn id="633" idx="3"/>
          </p:cNvCxnSpPr>
          <p:nvPr/>
        </p:nvCxnSpPr>
        <p:spPr>
          <a:xfrm flipV="1">
            <a:off x="3069225" y="2688200"/>
            <a:ext cx="841800" cy="69126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ŠTA VAM NUDIMO</a:t>
            </a:r>
            <a:r>
              <a:rPr lang="en" dirty="0"/>
              <a:t>?</a:t>
            </a:r>
            <a:endParaRPr dirty="0"/>
          </a:p>
        </p:txBody>
      </p:sp>
      <p:graphicFrame>
        <p:nvGraphicFramePr>
          <p:cNvPr id="647" name="Google Shape;647;p33"/>
          <p:cNvGraphicFramePr/>
          <p:nvPr>
            <p:extLst>
              <p:ext uri="{D42A27DB-BD31-4B8C-83A1-F6EECF244321}">
                <p14:modId xmlns:p14="http://schemas.microsoft.com/office/powerpoint/2010/main" val="3370601161"/>
              </p:ext>
            </p:extLst>
          </p:nvPr>
        </p:nvGraphicFramePr>
        <p:xfrm>
          <a:off x="1248350" y="2202525"/>
          <a:ext cx="6647300" cy="2202010"/>
        </p:xfrm>
        <a:graphic>
          <a:graphicData uri="http://schemas.openxmlformats.org/drawingml/2006/table">
            <a:tbl>
              <a:tblPr>
                <a:noFill/>
                <a:tableStyleId>{5B7CE849-794C-45D5-BB0B-582ACD65B085}</a:tableStyleId>
              </a:tblPr>
              <a:tblGrid>
                <a:gridCol w="166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3F3F3"/>
                          </a:solidFill>
                          <a:latin typeface="Rajdhani"/>
                          <a:ea typeface="Rajdhani"/>
                          <a:cs typeface="Rajdhani"/>
                          <a:sym typeface="Rajdhani"/>
                        </a:rPr>
                        <a:t>01</a:t>
                      </a:r>
                      <a:endParaRPr sz="3000" b="1">
                        <a:solidFill>
                          <a:srgbClr val="F3F3F3"/>
                        </a:solidFill>
                        <a:latin typeface="Rajdhani"/>
                        <a:ea typeface="Rajdhani"/>
                        <a:cs typeface="Rajdhani"/>
                        <a:sym typeface="Rajdhan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26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3F3F3"/>
                          </a:solidFill>
                          <a:latin typeface="Rajdhani"/>
                          <a:ea typeface="Rajdhani"/>
                          <a:cs typeface="Rajdhani"/>
                          <a:sym typeface="Rajdhani"/>
                        </a:rPr>
                        <a:t>02</a:t>
                      </a:r>
                      <a:endParaRPr sz="3000" b="1">
                        <a:solidFill>
                          <a:srgbClr val="F3F3F3"/>
                        </a:solidFill>
                        <a:latin typeface="Rajdhani"/>
                        <a:ea typeface="Rajdhani"/>
                        <a:cs typeface="Rajdhani"/>
                        <a:sym typeface="Rajdhan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26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3F3F3"/>
                          </a:solidFill>
                          <a:latin typeface="Rajdhani"/>
                          <a:ea typeface="Rajdhani"/>
                          <a:cs typeface="Rajdhani"/>
                          <a:sym typeface="Rajdhani"/>
                        </a:rPr>
                        <a:t>03</a:t>
                      </a:r>
                      <a:endParaRPr sz="3000" b="1">
                        <a:solidFill>
                          <a:srgbClr val="F3F3F3"/>
                        </a:solidFill>
                        <a:latin typeface="Rajdhani"/>
                        <a:ea typeface="Rajdhani"/>
                        <a:cs typeface="Rajdhani"/>
                        <a:sym typeface="Rajdhan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26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3F3F3"/>
                          </a:solidFill>
                          <a:latin typeface="Rajdhani"/>
                          <a:ea typeface="Rajdhani"/>
                          <a:cs typeface="Rajdhani"/>
                          <a:sym typeface="Rajdhani"/>
                        </a:rPr>
                        <a:t>04</a:t>
                      </a:r>
                      <a:endParaRPr sz="3000" b="1">
                        <a:solidFill>
                          <a:srgbClr val="F3F3F3"/>
                        </a:solidFill>
                        <a:latin typeface="Rajdhani"/>
                        <a:ea typeface="Rajdhani"/>
                        <a:cs typeface="Rajdhani"/>
                        <a:sym typeface="Rajdhan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265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rgbClr val="F3F3F3"/>
                          </a:solidFill>
                          <a:latin typeface="Fira Sans Condensed Light"/>
                          <a:ea typeface="Fira Sans Condensed Light"/>
                          <a:cs typeface="Fira Sans Condensed Light"/>
                          <a:sym typeface="Fira Sans Condensed Light"/>
                        </a:rPr>
                        <a:t>Prelaunch registraciju i automatsku prednost.</a:t>
                      </a:r>
                      <a:endParaRPr dirty="0">
                        <a:solidFill>
                          <a:srgbClr val="F3F3F3"/>
                        </a:solidFill>
                        <a:latin typeface="Fira Sans Condensed Light"/>
                        <a:ea typeface="Fira Sans Condensed Light"/>
                        <a:cs typeface="Fira Sans Condensed Light"/>
                        <a:sym typeface="Fira Sans Condensed Ligh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26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rgbClr val="F3F3F3"/>
                          </a:solidFill>
                          <a:latin typeface="Fira Sans Condensed Light"/>
                          <a:ea typeface="Fira Sans Condensed Light"/>
                          <a:cs typeface="Fira Sans Condensed Light"/>
                          <a:sym typeface="Fira Sans Condensed Light"/>
                        </a:rPr>
                        <a:t>Smart contract tehnologiju na Tron blockchainu koja garantuje sigurnost i transparentnost rada.</a:t>
                      </a:r>
                      <a:endParaRPr dirty="0">
                        <a:solidFill>
                          <a:srgbClr val="F3F3F3"/>
                        </a:solidFill>
                        <a:latin typeface="Fira Sans Condensed Light"/>
                        <a:ea typeface="Fira Sans Condensed Light"/>
                        <a:cs typeface="Fira Sans Condensed Light"/>
                        <a:sym typeface="Fira Sans Condensed Ligh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26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rgbClr val="F3F3F3"/>
                          </a:solidFill>
                          <a:latin typeface="Fira Sans Condensed Light"/>
                          <a:ea typeface="Fira Sans Condensed Light"/>
                          <a:cs typeface="Fira Sans Condensed Light"/>
                          <a:sym typeface="Fira Sans Condensed Light"/>
                        </a:rPr>
                        <a:t>Konekcije sa istomišljenicima i uspešnim ljudima.</a:t>
                      </a:r>
                      <a:endParaRPr dirty="0">
                        <a:solidFill>
                          <a:srgbClr val="F3F3F3"/>
                        </a:solidFill>
                        <a:latin typeface="Fira Sans Condensed Light"/>
                        <a:ea typeface="Fira Sans Condensed Light"/>
                        <a:cs typeface="Fira Sans Condensed Light"/>
                        <a:sym typeface="Fira Sans Condensed Ligh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26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rgbClr val="F3F3F3"/>
                          </a:solidFill>
                          <a:latin typeface="Fira Sans Condensed Light"/>
                          <a:ea typeface="Fira Sans Condensed Light"/>
                          <a:cs typeface="Fira Sans Condensed Light"/>
                          <a:sym typeface="Fira Sans Condensed Light"/>
                        </a:rPr>
                        <a:t>Instant isplate direktno na Vaš wallet.</a:t>
                      </a:r>
                      <a:endParaRPr dirty="0">
                        <a:solidFill>
                          <a:srgbClr val="F3F3F3"/>
                        </a:solidFill>
                        <a:latin typeface="Fira Sans Condensed Light"/>
                        <a:ea typeface="Fira Sans Condensed Light"/>
                        <a:cs typeface="Fira Sans Condensed Light"/>
                        <a:sym typeface="Fira Sans Condensed Ligh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265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6600" dirty="0"/>
              <a:t>SPREMNI ZA MAGIJU?</a:t>
            </a:r>
            <a:endParaRPr sz="6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38"/>
          <p:cNvPicPr preferRelativeResize="0"/>
          <p:nvPr/>
        </p:nvPicPr>
        <p:blipFill rotWithShape="1">
          <a:blip r:embed="rId4">
            <a:alphaModFix/>
          </a:blip>
          <a:srcRect l="16989" r="26884"/>
          <a:stretch/>
        </p:blipFill>
        <p:spPr>
          <a:xfrm>
            <a:off x="618200" y="801425"/>
            <a:ext cx="3532800" cy="354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4" name="Google Shape;754;p38"/>
          <p:cNvSpPr txBox="1">
            <a:spLocks noGrp="1"/>
          </p:cNvSpPr>
          <p:nvPr>
            <p:ph type="title"/>
          </p:nvPr>
        </p:nvSpPr>
        <p:spPr>
          <a:xfrm>
            <a:off x="4572000" y="1537728"/>
            <a:ext cx="3953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SJAJNO!</a:t>
            </a:r>
            <a:br>
              <a:rPr lang="sr-Latn-RS" sz="4400" dirty="0"/>
            </a:br>
            <a:r>
              <a:rPr lang="sr-Latn-RS" sz="4400" dirty="0"/>
              <a:t>DOBRODOŠLI U BUDUĆNOST</a:t>
            </a:r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1465</Words>
  <Application>Microsoft Office PowerPoint</Application>
  <PresentationFormat>On-screen Show (16:9)</PresentationFormat>
  <Paragraphs>268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Advent Pro Light</vt:lpstr>
      <vt:lpstr>Anton</vt:lpstr>
      <vt:lpstr>Arial</vt:lpstr>
      <vt:lpstr>Fira Sans</vt:lpstr>
      <vt:lpstr>Fira Sans Condensed Light</vt:lpstr>
      <vt:lpstr>Proxima Nova</vt:lpstr>
      <vt:lpstr>Proxima Nova Semibold</vt:lpstr>
      <vt:lpstr>Rajdhani</vt:lpstr>
      <vt:lpstr>Slidesgo Final Pages</vt:lpstr>
      <vt:lpstr>Global Leaders Network</vt:lpstr>
      <vt:lpstr>O NAMA</vt:lpstr>
      <vt:lpstr>O NAMA</vt:lpstr>
      <vt:lpstr>NAŠA EVOLUCIJA</vt:lpstr>
      <vt:lpstr>SPREMNI ZA BUDUĆNOST?</vt:lpstr>
      <vt:lpstr>Dajte sami odgovore?</vt:lpstr>
      <vt:lpstr>ŠTA VAM NUDIMO?</vt:lpstr>
      <vt:lpstr>SPREMNI ZA MAGIJU?</vt:lpstr>
      <vt:lpstr>SJAJNO! DOBRODOŠLI U BUDUĆNOST</vt:lpstr>
      <vt:lpstr>100.000,00 USDT</vt:lpstr>
      <vt:lpstr>NE POSTOJE GRANICE!</vt:lpstr>
      <vt:lpstr>PowerPoint Presentation</vt:lpstr>
      <vt:lpstr>PowerPoint Presentation</vt:lpstr>
      <vt:lpstr>JEDAN PUN CIKLUS</vt:lpstr>
      <vt:lpstr>KOMPENZACIONI PLAN – PRVI CIKLUS</vt:lpstr>
      <vt:lpstr>KOMPENZACIONI PLAN- BONUS POZICIJE</vt:lpstr>
      <vt:lpstr>JEDINSTVENO, POŠTENO, JEDNAKO</vt:lpstr>
      <vt:lpstr>KOMPENZACIONI PLAN- MATRICA 2</vt:lpstr>
      <vt:lpstr>KOMPENZACIONI PLAN- MATRICA 2</vt:lpstr>
      <vt:lpstr>MATEMATIČKI PRORAČUN </vt:lpstr>
      <vt:lpstr>HVALA VAM!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GIFTING  DAPP</dc:title>
  <dc:creator>korisnik</dc:creator>
  <cp:lastModifiedBy>korisnik</cp:lastModifiedBy>
  <cp:revision>23</cp:revision>
  <dcterms:modified xsi:type="dcterms:W3CDTF">2022-05-20T14:06:26Z</dcterms:modified>
</cp:coreProperties>
</file>